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ms-powerpoint.slideshow.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4"/>
    <p:sldMasterId id="2147483731" r:id="rId5"/>
  </p:sldMasterIdLst>
  <p:notesMasterIdLst>
    <p:notesMasterId r:id="rId21"/>
  </p:notesMasterIdLst>
  <p:handoutMasterIdLst>
    <p:handoutMasterId r:id="rId22"/>
  </p:handoutMasterIdLst>
  <p:sldIdLst>
    <p:sldId id="382" r:id="rId6"/>
    <p:sldId id="275" r:id="rId7"/>
    <p:sldId id="459" r:id="rId8"/>
    <p:sldId id="317" r:id="rId9"/>
    <p:sldId id="318" r:id="rId10"/>
    <p:sldId id="330" r:id="rId11"/>
    <p:sldId id="329" r:id="rId12"/>
    <p:sldId id="324" r:id="rId13"/>
    <p:sldId id="326" r:id="rId14"/>
    <p:sldId id="304" r:id="rId15"/>
    <p:sldId id="332" r:id="rId16"/>
    <p:sldId id="460" r:id="rId17"/>
    <p:sldId id="327" r:id="rId18"/>
    <p:sldId id="321" r:id="rId19"/>
    <p:sldId id="333" r:id="rId20"/>
  </p:sldIdLst>
  <p:sldSz cx="9144000" cy="6858000" type="screen4x3"/>
  <p:notesSz cx="6819900" cy="9918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88">
          <p15:clr>
            <a:srgbClr val="A4A3A4"/>
          </p15:clr>
        </p15:guide>
        <p15:guide id="2" orient="horz" pos="981">
          <p15:clr>
            <a:srgbClr val="A4A3A4"/>
          </p15:clr>
        </p15:guide>
        <p15:guide id="3" orient="horz" pos="3952">
          <p15:clr>
            <a:srgbClr val="A4A3A4"/>
          </p15:clr>
        </p15:guide>
        <p15:guide id="4" orient="horz" pos="232">
          <p15:clr>
            <a:srgbClr val="A4A3A4"/>
          </p15:clr>
        </p15:guide>
        <p15:guide id="5" pos="226">
          <p15:clr>
            <a:srgbClr val="A4A3A4"/>
          </p15:clr>
        </p15:guide>
        <p15:guide id="6" pos="5534">
          <p15:clr>
            <a:srgbClr val="A4A3A4"/>
          </p15:clr>
        </p15:guide>
        <p15:guide id="7" pos="2941">
          <p15:clr>
            <a:srgbClr val="A4A3A4"/>
          </p15:clr>
        </p15:guide>
        <p15:guide id="8" pos="2819">
          <p15:clr>
            <a:srgbClr val="A4A3A4"/>
          </p15:clr>
        </p15:guide>
        <p15:guide id="9" orient="horz" pos="414">
          <p15:clr>
            <a:srgbClr val="A4A3A4"/>
          </p15:clr>
        </p15:guide>
        <p15:guide id="10" pos="4173">
          <p15:clr>
            <a:srgbClr val="A4A3A4"/>
          </p15:clr>
        </p15:guide>
      </p15:sldGuideLst>
    </p:ext>
    <p:ext uri="{2D200454-40CA-4A62-9FC3-DE9A4176ACB9}">
      <p15:notesGuideLst xmlns:p15="http://schemas.microsoft.com/office/powerpoint/2012/main">
        <p15:guide id="1" orient="horz" pos="3124" userDrawn="1">
          <p15:clr>
            <a:srgbClr val="A4A3A4"/>
          </p15:clr>
        </p15:guide>
        <p15:guide id="2" pos="214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8FD1"/>
    <a:srgbClr val="FABB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4D24E3-F2C0-4003-92E1-4F67624DF44D}" v="6" dt="2020-11-17T10:49:59.7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772" autoAdjust="0"/>
    <p:restoredTop sz="71985" autoAdjust="0"/>
  </p:normalViewPr>
  <p:slideViewPr>
    <p:cSldViewPr showGuides="1">
      <p:cViewPr varScale="1">
        <p:scale>
          <a:sx n="39" d="100"/>
          <a:sy n="39" d="100"/>
        </p:scale>
        <p:origin x="1330" y="58"/>
      </p:cViewPr>
      <p:guideLst>
        <p:guide orient="horz" pos="4088"/>
        <p:guide orient="horz" pos="981"/>
        <p:guide orient="horz" pos="3952"/>
        <p:guide orient="horz" pos="232"/>
        <p:guide pos="226"/>
        <p:guide pos="5534"/>
        <p:guide pos="2941"/>
        <p:guide pos="2819"/>
        <p:guide orient="horz" pos="414"/>
        <p:guide pos="4173"/>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howGuides="1">
      <p:cViewPr varScale="1">
        <p:scale>
          <a:sx n="81" d="100"/>
          <a:sy n="81" d="100"/>
        </p:scale>
        <p:origin x="-2862" y="-102"/>
      </p:cViewPr>
      <p:guideLst>
        <p:guide orient="horz" pos="3124"/>
        <p:guide pos="214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handoutMaster" Target="handoutMasters/handoutMaster1.xml"/><Relationship Id="rId27"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81E87D-F286-4595-8B24-1EFC0ECC4886}" type="doc">
      <dgm:prSet loTypeId="urn:microsoft.com/office/officeart/2005/8/layout/default" loCatId="list" qsTypeId="urn:microsoft.com/office/officeart/2005/8/quickstyle/simple5" qsCatId="simple" csTypeId="urn:microsoft.com/office/officeart/2005/8/colors/accent1_2" csCatId="accent1" phldr="1"/>
      <dgm:spPr/>
      <dgm:t>
        <a:bodyPr/>
        <a:lstStyle/>
        <a:p>
          <a:endParaRPr lang="en-US"/>
        </a:p>
      </dgm:t>
    </dgm:pt>
    <dgm:pt modelId="{CDCB6F47-CE62-4028-80CE-DF90A5A260E0}">
      <dgm:prSet/>
      <dgm:spPr/>
      <dgm:t>
        <a:bodyPr/>
        <a:lstStyle/>
        <a:p>
          <a:r>
            <a:rPr lang="en-US" dirty="0">
              <a:latin typeface="Courier"/>
            </a:rPr>
            <a:t>ALTERNATIVE TO A LEVELS</a:t>
          </a:r>
        </a:p>
      </dgm:t>
    </dgm:pt>
    <dgm:pt modelId="{A4B36EB8-C77A-4B5A-A3C8-E89BF9C2B082}" type="parTrans" cxnId="{83C1E6DF-BD1F-4B1E-83F3-F51519775BE4}">
      <dgm:prSet/>
      <dgm:spPr/>
      <dgm:t>
        <a:bodyPr/>
        <a:lstStyle/>
        <a:p>
          <a:endParaRPr lang="en-US"/>
        </a:p>
      </dgm:t>
    </dgm:pt>
    <dgm:pt modelId="{87E2199F-8B05-4291-8DBB-A7102C7F3A9B}" type="sibTrans" cxnId="{83C1E6DF-BD1F-4B1E-83F3-F51519775BE4}">
      <dgm:prSet/>
      <dgm:spPr/>
      <dgm:t>
        <a:bodyPr/>
        <a:lstStyle/>
        <a:p>
          <a:endParaRPr lang="en-US"/>
        </a:p>
      </dgm:t>
    </dgm:pt>
    <dgm:pt modelId="{4236E38E-F4C4-4CAD-8B3C-091E1DD39B9C}">
      <dgm:prSet/>
      <dgm:spPr/>
      <dgm:t>
        <a:bodyPr/>
        <a:lstStyle/>
        <a:p>
          <a:pPr rtl="0"/>
          <a:r>
            <a:rPr lang="en-US" dirty="0">
              <a:latin typeface="Courier"/>
            </a:rPr>
            <a:t>80% STUDY/</a:t>
          </a:r>
          <a:br>
            <a:rPr lang="en-US" dirty="0">
              <a:latin typeface="Courier"/>
            </a:rPr>
          </a:br>
          <a:r>
            <a:rPr lang="en-US" dirty="0">
              <a:latin typeface="Courier"/>
            </a:rPr>
            <a:t>20% WORK</a:t>
          </a:r>
        </a:p>
      </dgm:t>
    </dgm:pt>
    <dgm:pt modelId="{28633E64-4D1A-41BE-91B1-F5EE3BCE018E}" type="parTrans" cxnId="{27204B0A-B0CC-4595-82AF-2BA5543195FE}">
      <dgm:prSet/>
      <dgm:spPr/>
      <dgm:t>
        <a:bodyPr/>
        <a:lstStyle/>
        <a:p>
          <a:endParaRPr lang="en-US"/>
        </a:p>
      </dgm:t>
    </dgm:pt>
    <dgm:pt modelId="{06BCB025-F0C0-43A5-BEF0-5854C16FEF5F}" type="sibTrans" cxnId="{27204B0A-B0CC-4595-82AF-2BA5543195FE}">
      <dgm:prSet/>
      <dgm:spPr/>
      <dgm:t>
        <a:bodyPr/>
        <a:lstStyle/>
        <a:p>
          <a:endParaRPr lang="en-US"/>
        </a:p>
      </dgm:t>
    </dgm:pt>
    <dgm:pt modelId="{D05B1BDD-3B62-46B6-A680-D5E8FEE52EDC}">
      <dgm:prSet/>
      <dgm:spPr/>
      <dgm:t>
        <a:bodyPr/>
        <a:lstStyle/>
        <a:p>
          <a:r>
            <a:rPr lang="en-US" dirty="0">
              <a:latin typeface="Courier"/>
            </a:rPr>
            <a:t>DESIGNED BY AND FOR EMPLOYERS</a:t>
          </a:r>
        </a:p>
      </dgm:t>
    </dgm:pt>
    <dgm:pt modelId="{31012899-6C08-4620-A06A-69ACCDA7393C}" type="parTrans" cxnId="{53C7DF3C-0FE2-48F6-8E89-42DFB78372C1}">
      <dgm:prSet/>
      <dgm:spPr/>
      <dgm:t>
        <a:bodyPr/>
        <a:lstStyle/>
        <a:p>
          <a:endParaRPr lang="en-US"/>
        </a:p>
      </dgm:t>
    </dgm:pt>
    <dgm:pt modelId="{70729933-E10C-45FF-85E9-CE2ECB4BC7FC}" type="sibTrans" cxnId="{53C7DF3C-0FE2-48F6-8E89-42DFB78372C1}">
      <dgm:prSet/>
      <dgm:spPr/>
      <dgm:t>
        <a:bodyPr/>
        <a:lstStyle/>
        <a:p>
          <a:endParaRPr lang="en-US"/>
        </a:p>
      </dgm:t>
    </dgm:pt>
    <dgm:pt modelId="{9C159954-4682-4570-A4D0-E20B0D511045}">
      <dgm:prSet/>
      <dgm:spPr/>
      <dgm:t>
        <a:bodyPr/>
        <a:lstStyle/>
        <a:p>
          <a:r>
            <a:rPr lang="en-US" dirty="0">
              <a:latin typeface="Courier"/>
            </a:rPr>
            <a:t>1 T Level = </a:t>
          </a:r>
          <a:br>
            <a:rPr lang="en-US" dirty="0">
              <a:latin typeface="Courier"/>
            </a:rPr>
          </a:br>
          <a:r>
            <a:rPr lang="en-US" dirty="0">
              <a:latin typeface="Courier"/>
            </a:rPr>
            <a:t>3 A Levels </a:t>
          </a:r>
        </a:p>
      </dgm:t>
    </dgm:pt>
    <dgm:pt modelId="{E9FBCE3F-D919-4A75-ABE5-788B8B111D63}" type="parTrans" cxnId="{B126AF6D-BB01-4651-94B1-632E02D300CB}">
      <dgm:prSet/>
      <dgm:spPr/>
      <dgm:t>
        <a:bodyPr/>
        <a:lstStyle/>
        <a:p>
          <a:endParaRPr lang="en-US"/>
        </a:p>
      </dgm:t>
    </dgm:pt>
    <dgm:pt modelId="{A64D120A-2F8B-4253-B6F1-97C38C6A7933}" type="sibTrans" cxnId="{B126AF6D-BB01-4651-94B1-632E02D300CB}">
      <dgm:prSet/>
      <dgm:spPr/>
      <dgm:t>
        <a:bodyPr/>
        <a:lstStyle/>
        <a:p>
          <a:endParaRPr lang="en-US"/>
        </a:p>
      </dgm:t>
    </dgm:pt>
    <dgm:pt modelId="{AC9AE36F-93FF-4AC6-8196-034A67A16455}">
      <dgm:prSet/>
      <dgm:spPr/>
      <dgm:t>
        <a:bodyPr/>
        <a:lstStyle/>
        <a:p>
          <a:pPr rtl="0"/>
          <a:r>
            <a:rPr lang="en-US" dirty="0">
              <a:latin typeface="Courier"/>
            </a:rPr>
            <a:t>LEVEL 2 MATHS AND ENGLISH</a:t>
          </a:r>
        </a:p>
      </dgm:t>
    </dgm:pt>
    <dgm:pt modelId="{E5CEB6A4-A6B0-4E86-965A-DA924A940443}" type="parTrans" cxnId="{30615111-6080-4BE2-A8AA-739566F0E72A}">
      <dgm:prSet/>
      <dgm:spPr/>
      <dgm:t>
        <a:bodyPr/>
        <a:lstStyle/>
        <a:p>
          <a:endParaRPr lang="en-US"/>
        </a:p>
      </dgm:t>
    </dgm:pt>
    <dgm:pt modelId="{2125891B-8D10-45F0-AAE7-832E22AE90E8}" type="sibTrans" cxnId="{30615111-6080-4BE2-A8AA-739566F0E72A}">
      <dgm:prSet/>
      <dgm:spPr/>
      <dgm:t>
        <a:bodyPr/>
        <a:lstStyle/>
        <a:p>
          <a:endParaRPr lang="en-US"/>
        </a:p>
      </dgm:t>
    </dgm:pt>
    <dgm:pt modelId="{9B83AC09-ACCF-41CD-9CB1-7F1CF1AA64C6}">
      <dgm:prSet/>
      <dgm:spPr/>
      <dgm:t>
        <a:bodyPr/>
        <a:lstStyle/>
        <a:p>
          <a:pPr rtl="0"/>
          <a:r>
            <a:rPr lang="en-US" dirty="0">
              <a:latin typeface="Courier"/>
            </a:rPr>
            <a:t>VARIETY OF PROGRESSION OPTIONS</a:t>
          </a:r>
        </a:p>
      </dgm:t>
    </dgm:pt>
    <dgm:pt modelId="{FE9FEED4-61BA-4203-8560-00BFA527CDE7}" type="parTrans" cxnId="{9135C9EB-15C6-4473-B9F1-20D7F4C7B939}">
      <dgm:prSet/>
      <dgm:spPr/>
      <dgm:t>
        <a:bodyPr/>
        <a:lstStyle/>
        <a:p>
          <a:endParaRPr lang="en-US"/>
        </a:p>
      </dgm:t>
    </dgm:pt>
    <dgm:pt modelId="{2C4FFA22-A986-4F69-AC84-85B8AA7DB4F8}" type="sibTrans" cxnId="{9135C9EB-15C6-4473-B9F1-20D7F4C7B939}">
      <dgm:prSet/>
      <dgm:spPr/>
      <dgm:t>
        <a:bodyPr/>
        <a:lstStyle/>
        <a:p>
          <a:endParaRPr lang="en-US"/>
        </a:p>
      </dgm:t>
    </dgm:pt>
    <dgm:pt modelId="{81F51AAC-1F79-1B44-B915-49787F30D6DA}">
      <dgm:prSet/>
      <dgm:spPr/>
      <dgm:t>
        <a:bodyPr/>
        <a:lstStyle/>
        <a:p>
          <a:r>
            <a:rPr lang="en-US" b="0" dirty="0">
              <a:latin typeface="Courier"/>
            </a:rPr>
            <a:t>PHASED ROLL OUT</a:t>
          </a:r>
        </a:p>
      </dgm:t>
    </dgm:pt>
    <dgm:pt modelId="{B0FDBBB4-E7BA-CD4E-A745-09AB6DD22857}" type="parTrans" cxnId="{5DD830DA-90C3-D246-9C3F-8D379684948F}">
      <dgm:prSet/>
      <dgm:spPr/>
      <dgm:t>
        <a:bodyPr/>
        <a:lstStyle/>
        <a:p>
          <a:endParaRPr lang="en-GB"/>
        </a:p>
      </dgm:t>
    </dgm:pt>
    <dgm:pt modelId="{5FE6BD77-4D71-4848-8E1D-FE23555B65D0}" type="sibTrans" cxnId="{5DD830DA-90C3-D246-9C3F-8D379684948F}">
      <dgm:prSet/>
      <dgm:spPr/>
      <dgm:t>
        <a:bodyPr/>
        <a:lstStyle/>
        <a:p>
          <a:endParaRPr lang="en-GB"/>
        </a:p>
      </dgm:t>
    </dgm:pt>
    <dgm:pt modelId="{2E48823B-171D-AE43-81AB-0713B00E51B9}">
      <dgm:prSet/>
      <dgm:spPr/>
      <dgm:t>
        <a:bodyPr/>
        <a:lstStyle/>
        <a:p>
          <a:r>
            <a:rPr lang="en-US" dirty="0">
              <a:latin typeface="Courier"/>
            </a:rPr>
            <a:t>GET WORK READY</a:t>
          </a:r>
        </a:p>
      </dgm:t>
    </dgm:pt>
    <dgm:pt modelId="{E16C84B6-837C-5D43-86C3-BC4B6848B198}" type="parTrans" cxnId="{48B6DF54-EB88-4E45-A210-ABCD5B1D6C44}">
      <dgm:prSet/>
      <dgm:spPr/>
      <dgm:t>
        <a:bodyPr/>
        <a:lstStyle/>
        <a:p>
          <a:endParaRPr lang="en-GB"/>
        </a:p>
      </dgm:t>
    </dgm:pt>
    <dgm:pt modelId="{95DCE4A7-0635-E546-B016-033C3D125406}" type="sibTrans" cxnId="{48B6DF54-EB88-4E45-A210-ABCD5B1D6C44}">
      <dgm:prSet/>
      <dgm:spPr/>
      <dgm:t>
        <a:bodyPr/>
        <a:lstStyle/>
        <a:p>
          <a:endParaRPr lang="en-GB"/>
        </a:p>
      </dgm:t>
    </dgm:pt>
    <dgm:pt modelId="{154D49E2-6705-CB4D-8162-34DB2A345B72}">
      <dgm:prSet/>
      <dgm:spPr/>
      <dgm:t>
        <a:bodyPr/>
        <a:lstStyle/>
        <a:p>
          <a:r>
            <a:rPr lang="en-US" dirty="0">
              <a:latin typeface="Courier"/>
            </a:rPr>
            <a:t>45 DAY INDUSTRY PLACEMENT</a:t>
          </a:r>
        </a:p>
      </dgm:t>
    </dgm:pt>
    <dgm:pt modelId="{CA5A86A0-11DE-ED4E-93EA-980FEF3C023C}" type="parTrans" cxnId="{EBF4B0B0-F39C-564F-91A4-4D58CD030221}">
      <dgm:prSet/>
      <dgm:spPr/>
      <dgm:t>
        <a:bodyPr/>
        <a:lstStyle/>
        <a:p>
          <a:endParaRPr lang="en-GB"/>
        </a:p>
      </dgm:t>
    </dgm:pt>
    <dgm:pt modelId="{2386C44F-FF0C-C74F-9EC2-5B37B3F41CA9}" type="sibTrans" cxnId="{EBF4B0B0-F39C-564F-91A4-4D58CD030221}">
      <dgm:prSet/>
      <dgm:spPr/>
      <dgm:t>
        <a:bodyPr/>
        <a:lstStyle/>
        <a:p>
          <a:endParaRPr lang="en-GB"/>
        </a:p>
      </dgm:t>
    </dgm:pt>
    <dgm:pt modelId="{9355B8C5-2818-5849-8C73-70716AEA0B33}" type="pres">
      <dgm:prSet presAssocID="{0281E87D-F286-4595-8B24-1EFC0ECC4886}" presName="diagram" presStyleCnt="0">
        <dgm:presLayoutVars>
          <dgm:dir/>
          <dgm:resizeHandles val="exact"/>
        </dgm:presLayoutVars>
      </dgm:prSet>
      <dgm:spPr/>
    </dgm:pt>
    <dgm:pt modelId="{10568AF4-2EE1-FA40-B360-2363B4C21854}" type="pres">
      <dgm:prSet presAssocID="{CDCB6F47-CE62-4028-80CE-DF90A5A260E0}" presName="node" presStyleLbl="node1" presStyleIdx="0" presStyleCnt="9">
        <dgm:presLayoutVars>
          <dgm:bulletEnabled val="1"/>
        </dgm:presLayoutVars>
      </dgm:prSet>
      <dgm:spPr/>
    </dgm:pt>
    <dgm:pt modelId="{F3E10479-8517-3E4D-B125-48A5275C4ACE}" type="pres">
      <dgm:prSet presAssocID="{87E2199F-8B05-4291-8DBB-A7102C7F3A9B}" presName="sibTrans" presStyleCnt="0"/>
      <dgm:spPr/>
    </dgm:pt>
    <dgm:pt modelId="{54BDF278-0AF3-814C-8F18-236F8D49AEF2}" type="pres">
      <dgm:prSet presAssocID="{2E48823B-171D-AE43-81AB-0713B00E51B9}" presName="node" presStyleLbl="node1" presStyleIdx="1" presStyleCnt="9">
        <dgm:presLayoutVars>
          <dgm:bulletEnabled val="1"/>
        </dgm:presLayoutVars>
      </dgm:prSet>
      <dgm:spPr/>
    </dgm:pt>
    <dgm:pt modelId="{658DDAA0-427C-BA42-AFCF-02F4603FDA82}" type="pres">
      <dgm:prSet presAssocID="{95DCE4A7-0635-E546-B016-033C3D125406}" presName="sibTrans" presStyleCnt="0"/>
      <dgm:spPr/>
    </dgm:pt>
    <dgm:pt modelId="{D1A0DCA0-2830-A941-8677-21AFD5BB8CA6}" type="pres">
      <dgm:prSet presAssocID="{4236E38E-F4C4-4CAD-8B3C-091E1DD39B9C}" presName="node" presStyleLbl="node1" presStyleIdx="2" presStyleCnt="9">
        <dgm:presLayoutVars>
          <dgm:bulletEnabled val="1"/>
        </dgm:presLayoutVars>
      </dgm:prSet>
      <dgm:spPr/>
    </dgm:pt>
    <dgm:pt modelId="{4C169755-A9E3-DB40-9BA1-1B550A1C40BA}" type="pres">
      <dgm:prSet presAssocID="{06BCB025-F0C0-43A5-BEF0-5854C16FEF5F}" presName="sibTrans" presStyleCnt="0"/>
      <dgm:spPr/>
    </dgm:pt>
    <dgm:pt modelId="{34495C55-7613-CE4E-8932-A5F02320FDE7}" type="pres">
      <dgm:prSet presAssocID="{154D49E2-6705-CB4D-8162-34DB2A345B72}" presName="node" presStyleLbl="node1" presStyleIdx="3" presStyleCnt="9">
        <dgm:presLayoutVars>
          <dgm:bulletEnabled val="1"/>
        </dgm:presLayoutVars>
      </dgm:prSet>
      <dgm:spPr/>
    </dgm:pt>
    <dgm:pt modelId="{3FE3A69D-AC74-174E-9028-47CA14EBE7C8}" type="pres">
      <dgm:prSet presAssocID="{2386C44F-FF0C-C74F-9EC2-5B37B3F41CA9}" presName="sibTrans" presStyleCnt="0"/>
      <dgm:spPr/>
    </dgm:pt>
    <dgm:pt modelId="{4FDC175F-A428-924C-957E-AFD998AE03DB}" type="pres">
      <dgm:prSet presAssocID="{D05B1BDD-3B62-46B6-A680-D5E8FEE52EDC}" presName="node" presStyleLbl="node1" presStyleIdx="4" presStyleCnt="9">
        <dgm:presLayoutVars>
          <dgm:bulletEnabled val="1"/>
        </dgm:presLayoutVars>
      </dgm:prSet>
      <dgm:spPr/>
    </dgm:pt>
    <dgm:pt modelId="{09D38D1E-6DA8-5C4A-81C9-A1CA4376F785}" type="pres">
      <dgm:prSet presAssocID="{70729933-E10C-45FF-85E9-CE2ECB4BC7FC}" presName="sibTrans" presStyleCnt="0"/>
      <dgm:spPr/>
    </dgm:pt>
    <dgm:pt modelId="{C66863FF-D58E-9749-8FBF-4599902F5907}" type="pres">
      <dgm:prSet presAssocID="{9C159954-4682-4570-A4D0-E20B0D511045}" presName="node" presStyleLbl="node1" presStyleIdx="5" presStyleCnt="9">
        <dgm:presLayoutVars>
          <dgm:bulletEnabled val="1"/>
        </dgm:presLayoutVars>
      </dgm:prSet>
      <dgm:spPr/>
    </dgm:pt>
    <dgm:pt modelId="{9F4F70CE-EBFE-5A4C-A4F8-56500BA92C72}" type="pres">
      <dgm:prSet presAssocID="{A64D120A-2F8B-4253-B6F1-97C38C6A7933}" presName="sibTrans" presStyleCnt="0"/>
      <dgm:spPr/>
    </dgm:pt>
    <dgm:pt modelId="{FB1942E1-1BB2-E74C-8524-2A37B011C7E8}" type="pres">
      <dgm:prSet presAssocID="{AC9AE36F-93FF-4AC6-8196-034A67A16455}" presName="node" presStyleLbl="node1" presStyleIdx="6" presStyleCnt="9">
        <dgm:presLayoutVars>
          <dgm:bulletEnabled val="1"/>
        </dgm:presLayoutVars>
      </dgm:prSet>
      <dgm:spPr/>
    </dgm:pt>
    <dgm:pt modelId="{00132317-B689-CA4C-B563-361F76B70F84}" type="pres">
      <dgm:prSet presAssocID="{2125891B-8D10-45F0-AAE7-832E22AE90E8}" presName="sibTrans" presStyleCnt="0"/>
      <dgm:spPr/>
    </dgm:pt>
    <dgm:pt modelId="{AAC61714-61B6-5848-B30C-BD04E6595EB1}" type="pres">
      <dgm:prSet presAssocID="{81F51AAC-1F79-1B44-B915-49787F30D6DA}" presName="node" presStyleLbl="node1" presStyleIdx="7" presStyleCnt="9">
        <dgm:presLayoutVars>
          <dgm:bulletEnabled val="1"/>
        </dgm:presLayoutVars>
      </dgm:prSet>
      <dgm:spPr/>
    </dgm:pt>
    <dgm:pt modelId="{2B990177-09BD-3C4B-973E-08A528A381E1}" type="pres">
      <dgm:prSet presAssocID="{5FE6BD77-4D71-4848-8E1D-FE23555B65D0}" presName="sibTrans" presStyleCnt="0"/>
      <dgm:spPr/>
    </dgm:pt>
    <dgm:pt modelId="{EBB518C8-6E35-2B48-9CD2-F0F1253C4488}" type="pres">
      <dgm:prSet presAssocID="{9B83AC09-ACCF-41CD-9CB1-7F1CF1AA64C6}" presName="node" presStyleLbl="node1" presStyleIdx="8" presStyleCnt="9">
        <dgm:presLayoutVars>
          <dgm:bulletEnabled val="1"/>
        </dgm:presLayoutVars>
      </dgm:prSet>
      <dgm:spPr/>
    </dgm:pt>
  </dgm:ptLst>
  <dgm:cxnLst>
    <dgm:cxn modelId="{27204B0A-B0CC-4595-82AF-2BA5543195FE}" srcId="{0281E87D-F286-4595-8B24-1EFC0ECC4886}" destId="{4236E38E-F4C4-4CAD-8B3C-091E1DD39B9C}" srcOrd="2" destOrd="0" parTransId="{28633E64-4D1A-41BE-91B1-F5EE3BCE018E}" sibTransId="{06BCB025-F0C0-43A5-BEF0-5854C16FEF5F}"/>
    <dgm:cxn modelId="{46A6380C-02E8-5043-BDF9-69570816438A}" type="presOf" srcId="{AC9AE36F-93FF-4AC6-8196-034A67A16455}" destId="{FB1942E1-1BB2-E74C-8524-2A37B011C7E8}" srcOrd="0" destOrd="0" presId="urn:microsoft.com/office/officeart/2005/8/layout/default"/>
    <dgm:cxn modelId="{30615111-6080-4BE2-A8AA-739566F0E72A}" srcId="{0281E87D-F286-4595-8B24-1EFC0ECC4886}" destId="{AC9AE36F-93FF-4AC6-8196-034A67A16455}" srcOrd="6" destOrd="0" parTransId="{E5CEB6A4-A6B0-4E86-965A-DA924A940443}" sibTransId="{2125891B-8D10-45F0-AAE7-832E22AE90E8}"/>
    <dgm:cxn modelId="{4535F21C-4129-DA43-803B-26A4CF6E7CF2}" type="presOf" srcId="{D05B1BDD-3B62-46B6-A680-D5E8FEE52EDC}" destId="{4FDC175F-A428-924C-957E-AFD998AE03DB}" srcOrd="0" destOrd="0" presId="urn:microsoft.com/office/officeart/2005/8/layout/default"/>
    <dgm:cxn modelId="{87B1E01E-39D3-B049-BFA1-43F7C72323EF}" type="presOf" srcId="{9C159954-4682-4570-A4D0-E20B0D511045}" destId="{C66863FF-D58E-9749-8FBF-4599902F5907}" srcOrd="0" destOrd="0" presId="urn:microsoft.com/office/officeart/2005/8/layout/default"/>
    <dgm:cxn modelId="{3991761F-974B-2449-A962-30CD9074FB67}" type="presOf" srcId="{4236E38E-F4C4-4CAD-8B3C-091E1DD39B9C}" destId="{D1A0DCA0-2830-A941-8677-21AFD5BB8CA6}" srcOrd="0" destOrd="0" presId="urn:microsoft.com/office/officeart/2005/8/layout/default"/>
    <dgm:cxn modelId="{A8C91E24-7734-6B4E-B04B-53635E62C4A7}" type="presOf" srcId="{154D49E2-6705-CB4D-8162-34DB2A345B72}" destId="{34495C55-7613-CE4E-8932-A5F02320FDE7}" srcOrd="0" destOrd="0" presId="urn:microsoft.com/office/officeart/2005/8/layout/default"/>
    <dgm:cxn modelId="{B88FBF28-451B-9647-870F-F0B0AB604BAE}" type="presOf" srcId="{CDCB6F47-CE62-4028-80CE-DF90A5A260E0}" destId="{10568AF4-2EE1-FA40-B360-2363B4C21854}" srcOrd="0" destOrd="0" presId="urn:microsoft.com/office/officeart/2005/8/layout/default"/>
    <dgm:cxn modelId="{53C7DF3C-0FE2-48F6-8E89-42DFB78372C1}" srcId="{0281E87D-F286-4595-8B24-1EFC0ECC4886}" destId="{D05B1BDD-3B62-46B6-A680-D5E8FEE52EDC}" srcOrd="4" destOrd="0" parTransId="{31012899-6C08-4620-A06A-69ACCDA7393C}" sibTransId="{70729933-E10C-45FF-85E9-CE2ECB4BC7FC}"/>
    <dgm:cxn modelId="{71C08340-FA51-A140-97C0-655E7717FF1A}" type="presOf" srcId="{81F51AAC-1F79-1B44-B915-49787F30D6DA}" destId="{AAC61714-61B6-5848-B30C-BD04E6595EB1}" srcOrd="0" destOrd="0" presId="urn:microsoft.com/office/officeart/2005/8/layout/default"/>
    <dgm:cxn modelId="{B126AF6D-BB01-4651-94B1-632E02D300CB}" srcId="{0281E87D-F286-4595-8B24-1EFC0ECC4886}" destId="{9C159954-4682-4570-A4D0-E20B0D511045}" srcOrd="5" destOrd="0" parTransId="{E9FBCE3F-D919-4A75-ABE5-788B8B111D63}" sibTransId="{A64D120A-2F8B-4253-B6F1-97C38C6A7933}"/>
    <dgm:cxn modelId="{7BB42F71-9FB5-9C48-B251-336CAC20342C}" type="presOf" srcId="{0281E87D-F286-4595-8B24-1EFC0ECC4886}" destId="{9355B8C5-2818-5849-8C73-70716AEA0B33}" srcOrd="0" destOrd="0" presId="urn:microsoft.com/office/officeart/2005/8/layout/default"/>
    <dgm:cxn modelId="{48B6DF54-EB88-4E45-A210-ABCD5B1D6C44}" srcId="{0281E87D-F286-4595-8B24-1EFC0ECC4886}" destId="{2E48823B-171D-AE43-81AB-0713B00E51B9}" srcOrd="1" destOrd="0" parTransId="{E16C84B6-837C-5D43-86C3-BC4B6848B198}" sibTransId="{95DCE4A7-0635-E546-B016-033C3D125406}"/>
    <dgm:cxn modelId="{84AD8255-F53A-4A48-9EA6-4061A90CA466}" type="presOf" srcId="{2E48823B-171D-AE43-81AB-0713B00E51B9}" destId="{54BDF278-0AF3-814C-8F18-236F8D49AEF2}" srcOrd="0" destOrd="0" presId="urn:microsoft.com/office/officeart/2005/8/layout/default"/>
    <dgm:cxn modelId="{EBF4B0B0-F39C-564F-91A4-4D58CD030221}" srcId="{0281E87D-F286-4595-8B24-1EFC0ECC4886}" destId="{154D49E2-6705-CB4D-8162-34DB2A345B72}" srcOrd="3" destOrd="0" parTransId="{CA5A86A0-11DE-ED4E-93EA-980FEF3C023C}" sibTransId="{2386C44F-FF0C-C74F-9EC2-5B37B3F41CA9}"/>
    <dgm:cxn modelId="{0D11AFC4-118A-2242-8AFC-81D05D7C001B}" type="presOf" srcId="{9B83AC09-ACCF-41CD-9CB1-7F1CF1AA64C6}" destId="{EBB518C8-6E35-2B48-9CD2-F0F1253C4488}" srcOrd="0" destOrd="0" presId="urn:microsoft.com/office/officeart/2005/8/layout/default"/>
    <dgm:cxn modelId="{5DD830DA-90C3-D246-9C3F-8D379684948F}" srcId="{0281E87D-F286-4595-8B24-1EFC0ECC4886}" destId="{81F51AAC-1F79-1B44-B915-49787F30D6DA}" srcOrd="7" destOrd="0" parTransId="{B0FDBBB4-E7BA-CD4E-A745-09AB6DD22857}" sibTransId="{5FE6BD77-4D71-4848-8E1D-FE23555B65D0}"/>
    <dgm:cxn modelId="{83C1E6DF-BD1F-4B1E-83F3-F51519775BE4}" srcId="{0281E87D-F286-4595-8B24-1EFC0ECC4886}" destId="{CDCB6F47-CE62-4028-80CE-DF90A5A260E0}" srcOrd="0" destOrd="0" parTransId="{A4B36EB8-C77A-4B5A-A3C8-E89BF9C2B082}" sibTransId="{87E2199F-8B05-4291-8DBB-A7102C7F3A9B}"/>
    <dgm:cxn modelId="{9135C9EB-15C6-4473-B9F1-20D7F4C7B939}" srcId="{0281E87D-F286-4595-8B24-1EFC0ECC4886}" destId="{9B83AC09-ACCF-41CD-9CB1-7F1CF1AA64C6}" srcOrd="8" destOrd="0" parTransId="{FE9FEED4-61BA-4203-8560-00BFA527CDE7}" sibTransId="{2C4FFA22-A986-4F69-AC84-85B8AA7DB4F8}"/>
    <dgm:cxn modelId="{50DDBC34-EEFE-E540-BAF3-E2EA2BF60EE4}" type="presParOf" srcId="{9355B8C5-2818-5849-8C73-70716AEA0B33}" destId="{10568AF4-2EE1-FA40-B360-2363B4C21854}" srcOrd="0" destOrd="0" presId="urn:microsoft.com/office/officeart/2005/8/layout/default"/>
    <dgm:cxn modelId="{0DB8EA73-ABE5-9447-A669-8DB20A2277BE}" type="presParOf" srcId="{9355B8C5-2818-5849-8C73-70716AEA0B33}" destId="{F3E10479-8517-3E4D-B125-48A5275C4ACE}" srcOrd="1" destOrd="0" presId="urn:microsoft.com/office/officeart/2005/8/layout/default"/>
    <dgm:cxn modelId="{58134732-DA4D-1C47-BA32-BA2FA693EAD0}" type="presParOf" srcId="{9355B8C5-2818-5849-8C73-70716AEA0B33}" destId="{54BDF278-0AF3-814C-8F18-236F8D49AEF2}" srcOrd="2" destOrd="0" presId="urn:microsoft.com/office/officeart/2005/8/layout/default"/>
    <dgm:cxn modelId="{8B96B025-D7BA-D546-9F02-78BD44D9FC4B}" type="presParOf" srcId="{9355B8C5-2818-5849-8C73-70716AEA0B33}" destId="{658DDAA0-427C-BA42-AFCF-02F4603FDA82}" srcOrd="3" destOrd="0" presId="urn:microsoft.com/office/officeart/2005/8/layout/default"/>
    <dgm:cxn modelId="{60FFDCEF-CCDC-7D44-BC35-6E4674D94907}" type="presParOf" srcId="{9355B8C5-2818-5849-8C73-70716AEA0B33}" destId="{D1A0DCA0-2830-A941-8677-21AFD5BB8CA6}" srcOrd="4" destOrd="0" presId="urn:microsoft.com/office/officeart/2005/8/layout/default"/>
    <dgm:cxn modelId="{0388BE1E-C3E5-1641-9074-5D618C1D3A61}" type="presParOf" srcId="{9355B8C5-2818-5849-8C73-70716AEA0B33}" destId="{4C169755-A9E3-DB40-9BA1-1B550A1C40BA}" srcOrd="5" destOrd="0" presId="urn:microsoft.com/office/officeart/2005/8/layout/default"/>
    <dgm:cxn modelId="{21E10722-FC99-194B-8913-09D3C2ED99D3}" type="presParOf" srcId="{9355B8C5-2818-5849-8C73-70716AEA0B33}" destId="{34495C55-7613-CE4E-8932-A5F02320FDE7}" srcOrd="6" destOrd="0" presId="urn:microsoft.com/office/officeart/2005/8/layout/default"/>
    <dgm:cxn modelId="{3DA36C77-9A49-8149-9E35-B120A4CC51BB}" type="presParOf" srcId="{9355B8C5-2818-5849-8C73-70716AEA0B33}" destId="{3FE3A69D-AC74-174E-9028-47CA14EBE7C8}" srcOrd="7" destOrd="0" presId="urn:microsoft.com/office/officeart/2005/8/layout/default"/>
    <dgm:cxn modelId="{D966BFBA-1A2F-7541-BC05-441D550D8F56}" type="presParOf" srcId="{9355B8C5-2818-5849-8C73-70716AEA0B33}" destId="{4FDC175F-A428-924C-957E-AFD998AE03DB}" srcOrd="8" destOrd="0" presId="urn:microsoft.com/office/officeart/2005/8/layout/default"/>
    <dgm:cxn modelId="{C7189CF9-1536-D74F-9DEA-1830A1E99264}" type="presParOf" srcId="{9355B8C5-2818-5849-8C73-70716AEA0B33}" destId="{09D38D1E-6DA8-5C4A-81C9-A1CA4376F785}" srcOrd="9" destOrd="0" presId="urn:microsoft.com/office/officeart/2005/8/layout/default"/>
    <dgm:cxn modelId="{B6B2541C-58C5-6442-84F4-4155D6531853}" type="presParOf" srcId="{9355B8C5-2818-5849-8C73-70716AEA0B33}" destId="{C66863FF-D58E-9749-8FBF-4599902F5907}" srcOrd="10" destOrd="0" presId="urn:microsoft.com/office/officeart/2005/8/layout/default"/>
    <dgm:cxn modelId="{D68E6BDF-070F-E141-9D77-86187FB7EA94}" type="presParOf" srcId="{9355B8C5-2818-5849-8C73-70716AEA0B33}" destId="{9F4F70CE-EBFE-5A4C-A4F8-56500BA92C72}" srcOrd="11" destOrd="0" presId="urn:microsoft.com/office/officeart/2005/8/layout/default"/>
    <dgm:cxn modelId="{DB5F5C5D-E3E2-E341-B620-A5122F2509F0}" type="presParOf" srcId="{9355B8C5-2818-5849-8C73-70716AEA0B33}" destId="{FB1942E1-1BB2-E74C-8524-2A37B011C7E8}" srcOrd="12" destOrd="0" presId="urn:microsoft.com/office/officeart/2005/8/layout/default"/>
    <dgm:cxn modelId="{8A3C74D0-82E7-7E4E-B47C-9B7494589D96}" type="presParOf" srcId="{9355B8C5-2818-5849-8C73-70716AEA0B33}" destId="{00132317-B689-CA4C-B563-361F76B70F84}" srcOrd="13" destOrd="0" presId="urn:microsoft.com/office/officeart/2005/8/layout/default"/>
    <dgm:cxn modelId="{5504083F-C949-364C-891C-1B5DCD4C0925}" type="presParOf" srcId="{9355B8C5-2818-5849-8C73-70716AEA0B33}" destId="{AAC61714-61B6-5848-B30C-BD04E6595EB1}" srcOrd="14" destOrd="0" presId="urn:microsoft.com/office/officeart/2005/8/layout/default"/>
    <dgm:cxn modelId="{09C7D050-7D78-3A4D-8AB6-680262846FA7}" type="presParOf" srcId="{9355B8C5-2818-5849-8C73-70716AEA0B33}" destId="{2B990177-09BD-3C4B-973E-08A528A381E1}" srcOrd="15" destOrd="0" presId="urn:microsoft.com/office/officeart/2005/8/layout/default"/>
    <dgm:cxn modelId="{99FECBAE-8BDE-674D-AF28-C5C6B1FD51BF}" type="presParOf" srcId="{9355B8C5-2818-5849-8C73-70716AEA0B33}" destId="{EBB518C8-6E35-2B48-9CD2-F0F1253C4488}" srcOrd="16"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648D8CB-1625-475E-BEAE-6D0BCDB4804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7DA1732D-C79F-43AB-847C-44487C7942B9}">
      <dgm:prSet phldrT="[Text]" custT="1"/>
      <dgm:spPr/>
      <dgm:t>
        <a:bodyPr/>
        <a:lstStyle/>
        <a:p>
          <a:r>
            <a:rPr lang="en-GB" sz="1800" dirty="0">
              <a:latin typeface="Courier"/>
            </a:rPr>
            <a:t>Core curriculum</a:t>
          </a:r>
        </a:p>
      </dgm:t>
    </dgm:pt>
    <dgm:pt modelId="{72A9D409-A1E3-40D6-A913-7CE78BFEC87B}" type="parTrans" cxnId="{24F83B9C-08C3-4E32-B4DF-7AFDC0747B97}">
      <dgm:prSet/>
      <dgm:spPr/>
      <dgm:t>
        <a:bodyPr/>
        <a:lstStyle/>
        <a:p>
          <a:endParaRPr lang="en-GB">
            <a:latin typeface="Courier"/>
          </a:endParaRPr>
        </a:p>
      </dgm:t>
    </dgm:pt>
    <dgm:pt modelId="{63201A1B-B347-4718-9A50-1EF998045316}" type="sibTrans" cxnId="{24F83B9C-08C3-4E32-B4DF-7AFDC0747B97}">
      <dgm:prSet/>
      <dgm:spPr/>
      <dgm:t>
        <a:bodyPr/>
        <a:lstStyle/>
        <a:p>
          <a:endParaRPr lang="en-GB">
            <a:latin typeface="Courier"/>
          </a:endParaRPr>
        </a:p>
      </dgm:t>
    </dgm:pt>
    <dgm:pt modelId="{2147559D-B7BB-486B-A017-5EFF5297897D}">
      <dgm:prSet phldrT="[Text]" custT="1"/>
      <dgm:spPr/>
      <dgm:t>
        <a:bodyPr/>
        <a:lstStyle/>
        <a:p>
          <a:pPr>
            <a:buFont typeface="Arial" panose="020B0604020202020204" pitchFamily="34" charset="0"/>
            <a:buChar char="•"/>
          </a:pPr>
          <a:r>
            <a:rPr lang="en-GB" sz="1400" dirty="0">
              <a:solidFill>
                <a:srgbClr val="000000"/>
              </a:solidFill>
              <a:latin typeface="Courier"/>
              <a:cs typeface="Arial" panose="020B0604020202020204" pitchFamily="34" charset="0"/>
            </a:rPr>
            <a:t>Learn concepts, theories and principles of general subject </a:t>
          </a:r>
          <a:endParaRPr lang="en-GB" sz="1400" dirty="0">
            <a:latin typeface="Courier"/>
          </a:endParaRPr>
        </a:p>
      </dgm:t>
    </dgm:pt>
    <dgm:pt modelId="{EA5A5571-BF58-474D-9ADA-9C548E67699C}" type="parTrans" cxnId="{7380B25A-1358-4B31-867D-F0CC67AB0C5F}">
      <dgm:prSet/>
      <dgm:spPr/>
      <dgm:t>
        <a:bodyPr/>
        <a:lstStyle/>
        <a:p>
          <a:endParaRPr lang="en-GB">
            <a:latin typeface="Courier"/>
          </a:endParaRPr>
        </a:p>
      </dgm:t>
    </dgm:pt>
    <dgm:pt modelId="{C52876EA-83C1-4D50-9C0A-DCA676B781CD}" type="sibTrans" cxnId="{7380B25A-1358-4B31-867D-F0CC67AB0C5F}">
      <dgm:prSet/>
      <dgm:spPr/>
      <dgm:t>
        <a:bodyPr/>
        <a:lstStyle/>
        <a:p>
          <a:endParaRPr lang="en-GB">
            <a:latin typeface="Courier"/>
          </a:endParaRPr>
        </a:p>
      </dgm:t>
    </dgm:pt>
    <dgm:pt modelId="{3546639B-1E75-4330-8615-52E5E5102C2E}">
      <dgm:prSet phldrT="[Text]" custT="1"/>
      <dgm:spPr/>
      <dgm:t>
        <a:bodyPr/>
        <a:lstStyle/>
        <a:p>
          <a:r>
            <a:rPr lang="en-GB" sz="1800" dirty="0">
              <a:latin typeface="Courier"/>
            </a:rPr>
            <a:t>Specialism</a:t>
          </a:r>
        </a:p>
      </dgm:t>
    </dgm:pt>
    <dgm:pt modelId="{18AB54A2-B253-42DF-B75C-520D1E4EBD76}" type="parTrans" cxnId="{71D71582-68D0-4247-87E4-7DC4CEB039E4}">
      <dgm:prSet/>
      <dgm:spPr/>
      <dgm:t>
        <a:bodyPr/>
        <a:lstStyle/>
        <a:p>
          <a:endParaRPr lang="en-GB">
            <a:latin typeface="Courier"/>
          </a:endParaRPr>
        </a:p>
      </dgm:t>
    </dgm:pt>
    <dgm:pt modelId="{718BAB3C-7EF4-422C-ACEA-7BFDCA6CB488}" type="sibTrans" cxnId="{71D71582-68D0-4247-87E4-7DC4CEB039E4}">
      <dgm:prSet/>
      <dgm:spPr/>
      <dgm:t>
        <a:bodyPr/>
        <a:lstStyle/>
        <a:p>
          <a:endParaRPr lang="en-GB">
            <a:latin typeface="Courier"/>
          </a:endParaRPr>
        </a:p>
      </dgm:t>
    </dgm:pt>
    <dgm:pt modelId="{A17F3111-2DE9-4C50-8950-866983A85223}">
      <dgm:prSet phldrT="[Text]" custT="1"/>
      <dgm:spPr/>
      <dgm:t>
        <a:bodyPr/>
        <a:lstStyle/>
        <a:p>
          <a:pPr>
            <a:buFont typeface="Arial" panose="020B0604020202020204" pitchFamily="34" charset="0"/>
            <a:buChar char="•"/>
          </a:pPr>
          <a:r>
            <a:rPr lang="en-GB" sz="1400" dirty="0">
              <a:latin typeface="Courier"/>
            </a:rPr>
            <a:t>Opportunity to specialise within chosen course</a:t>
          </a:r>
        </a:p>
      </dgm:t>
    </dgm:pt>
    <dgm:pt modelId="{16DA893C-CB61-41A1-8325-EEB083667815}" type="parTrans" cxnId="{71C2DF4F-F853-47EB-A7A2-3045063CD757}">
      <dgm:prSet/>
      <dgm:spPr/>
      <dgm:t>
        <a:bodyPr/>
        <a:lstStyle/>
        <a:p>
          <a:endParaRPr lang="en-GB">
            <a:latin typeface="Courier"/>
          </a:endParaRPr>
        </a:p>
      </dgm:t>
    </dgm:pt>
    <dgm:pt modelId="{2FBF29D7-B8BC-4E16-8805-364F49D7B2E8}" type="sibTrans" cxnId="{71C2DF4F-F853-47EB-A7A2-3045063CD757}">
      <dgm:prSet/>
      <dgm:spPr/>
      <dgm:t>
        <a:bodyPr/>
        <a:lstStyle/>
        <a:p>
          <a:endParaRPr lang="en-GB">
            <a:latin typeface="Courier"/>
          </a:endParaRPr>
        </a:p>
      </dgm:t>
    </dgm:pt>
    <dgm:pt modelId="{920CA8F5-27AD-4F8F-ACA8-082515FD799B}">
      <dgm:prSet phldrT="[Text]" custT="1"/>
      <dgm:spPr/>
      <dgm:t>
        <a:bodyPr/>
        <a:lstStyle/>
        <a:p>
          <a:r>
            <a:rPr lang="en-GB" sz="2000" dirty="0">
              <a:latin typeface="Courier"/>
            </a:rPr>
            <a:t>English and maths</a:t>
          </a:r>
        </a:p>
      </dgm:t>
    </dgm:pt>
    <dgm:pt modelId="{0002778B-4D34-4816-BAC1-FBB1004C5456}" type="parTrans" cxnId="{B4395600-B6E4-477F-9832-FB98DD3C5B2F}">
      <dgm:prSet/>
      <dgm:spPr/>
      <dgm:t>
        <a:bodyPr/>
        <a:lstStyle/>
        <a:p>
          <a:endParaRPr lang="en-GB">
            <a:latin typeface="Courier"/>
          </a:endParaRPr>
        </a:p>
      </dgm:t>
    </dgm:pt>
    <dgm:pt modelId="{62321605-6FAD-4AAD-A411-E876715860F2}" type="sibTrans" cxnId="{B4395600-B6E4-477F-9832-FB98DD3C5B2F}">
      <dgm:prSet/>
      <dgm:spPr/>
      <dgm:t>
        <a:bodyPr/>
        <a:lstStyle/>
        <a:p>
          <a:endParaRPr lang="en-GB">
            <a:latin typeface="Courier"/>
          </a:endParaRPr>
        </a:p>
      </dgm:t>
    </dgm:pt>
    <dgm:pt modelId="{2B1D401D-8CD4-4020-B262-2BA46FC95369}">
      <dgm:prSet custT="1"/>
      <dgm:spPr/>
      <dgm:t>
        <a:bodyPr/>
        <a:lstStyle/>
        <a:p>
          <a:r>
            <a:rPr lang="en-GB" sz="1400" dirty="0">
              <a:solidFill>
                <a:srgbClr val="000000"/>
              </a:solidFill>
              <a:latin typeface="Courier"/>
              <a:cs typeface="Arial" panose="020B0604020202020204" pitchFamily="34" charset="0"/>
            </a:rPr>
            <a:t>Assessed through an external examination and a substantial project</a:t>
          </a:r>
        </a:p>
      </dgm:t>
    </dgm:pt>
    <dgm:pt modelId="{71FB188C-963C-4F7B-80D8-88AB351993D7}" type="parTrans" cxnId="{98A7A472-FCE1-4625-BF71-3AF8333BE88C}">
      <dgm:prSet/>
      <dgm:spPr/>
      <dgm:t>
        <a:bodyPr/>
        <a:lstStyle/>
        <a:p>
          <a:endParaRPr lang="en-GB">
            <a:latin typeface="Courier"/>
          </a:endParaRPr>
        </a:p>
      </dgm:t>
    </dgm:pt>
    <dgm:pt modelId="{1D63B01D-3778-4101-8046-A8ED39343E82}" type="sibTrans" cxnId="{98A7A472-FCE1-4625-BF71-3AF8333BE88C}">
      <dgm:prSet/>
      <dgm:spPr/>
      <dgm:t>
        <a:bodyPr/>
        <a:lstStyle/>
        <a:p>
          <a:endParaRPr lang="en-GB">
            <a:latin typeface="Courier"/>
          </a:endParaRPr>
        </a:p>
      </dgm:t>
    </dgm:pt>
    <dgm:pt modelId="{A2008C17-BD75-4907-8D4B-152060FA7494}">
      <dgm:prSet phldrT="[Text]" custT="1"/>
      <dgm:spPr/>
      <dgm:t>
        <a:bodyPr/>
        <a:lstStyle/>
        <a:p>
          <a:pPr>
            <a:buFont typeface="Arial" panose="020B0604020202020204" pitchFamily="34" charset="0"/>
            <a:buChar char="•"/>
          </a:pPr>
          <a:r>
            <a:rPr lang="en-GB" sz="1400" dirty="0">
              <a:latin typeface="Courier"/>
            </a:rPr>
            <a:t>Develop knowledge and skills needed for a job in that area</a:t>
          </a:r>
        </a:p>
      </dgm:t>
    </dgm:pt>
    <dgm:pt modelId="{1085C6C1-A165-48DF-8B0B-CF9605F33A22}" type="parTrans" cxnId="{AD1D2809-E1DE-48DC-9401-ACC26FE57C98}">
      <dgm:prSet/>
      <dgm:spPr/>
      <dgm:t>
        <a:bodyPr/>
        <a:lstStyle/>
        <a:p>
          <a:endParaRPr lang="en-GB">
            <a:latin typeface="Courier"/>
          </a:endParaRPr>
        </a:p>
      </dgm:t>
    </dgm:pt>
    <dgm:pt modelId="{0D3F4110-AA1F-466B-9CC5-DB870AB8345E}" type="sibTrans" cxnId="{AD1D2809-E1DE-48DC-9401-ACC26FE57C98}">
      <dgm:prSet/>
      <dgm:spPr/>
      <dgm:t>
        <a:bodyPr/>
        <a:lstStyle/>
        <a:p>
          <a:endParaRPr lang="en-GB">
            <a:latin typeface="Courier"/>
          </a:endParaRPr>
        </a:p>
      </dgm:t>
    </dgm:pt>
    <dgm:pt modelId="{E60FE155-6EFF-406E-A664-085768447848}">
      <dgm:prSet phldrT="[Text]" custT="1"/>
      <dgm:spPr/>
      <dgm:t>
        <a:bodyPr/>
        <a:lstStyle/>
        <a:p>
          <a:pPr>
            <a:buFont typeface="Arial" panose="020B0604020202020204" pitchFamily="34" charset="0"/>
            <a:buChar char="•"/>
          </a:pPr>
          <a:r>
            <a:rPr lang="en-GB" sz="1400" dirty="0">
              <a:latin typeface="Courier"/>
            </a:rPr>
            <a:t>At least half of the classroom time</a:t>
          </a:r>
        </a:p>
      </dgm:t>
    </dgm:pt>
    <dgm:pt modelId="{29360FAC-2B5B-49B4-96B8-09F711C95A94}" type="parTrans" cxnId="{360D1FFA-A85C-4256-8B23-696D2D7C3A1B}">
      <dgm:prSet/>
      <dgm:spPr/>
      <dgm:t>
        <a:bodyPr/>
        <a:lstStyle/>
        <a:p>
          <a:endParaRPr lang="en-GB">
            <a:latin typeface="Courier"/>
          </a:endParaRPr>
        </a:p>
      </dgm:t>
    </dgm:pt>
    <dgm:pt modelId="{1652FF93-4FBA-4473-8395-0B1F01C1B3D3}" type="sibTrans" cxnId="{360D1FFA-A85C-4256-8B23-696D2D7C3A1B}">
      <dgm:prSet/>
      <dgm:spPr/>
      <dgm:t>
        <a:bodyPr/>
        <a:lstStyle/>
        <a:p>
          <a:endParaRPr lang="en-GB">
            <a:latin typeface="Courier"/>
          </a:endParaRPr>
        </a:p>
      </dgm:t>
    </dgm:pt>
    <dgm:pt modelId="{A4940361-4D71-4DE6-BD22-BEEFA4CD6BD9}">
      <dgm:prSet phldrT="[Text]" custT="1"/>
      <dgm:spPr/>
      <dgm:t>
        <a:bodyPr/>
        <a:lstStyle/>
        <a:p>
          <a:r>
            <a:rPr lang="en-GB" sz="1400" dirty="0">
              <a:latin typeface="Courier"/>
            </a:rPr>
            <a:t>If not achieved, work towards these qualifications</a:t>
          </a:r>
        </a:p>
      </dgm:t>
    </dgm:pt>
    <dgm:pt modelId="{58FF4B21-E4C8-45DF-8B08-2DCDB5336425}" type="parTrans" cxnId="{5C5E513B-5742-4F76-AD2B-84F3A3BE54EF}">
      <dgm:prSet/>
      <dgm:spPr/>
      <dgm:t>
        <a:bodyPr/>
        <a:lstStyle/>
        <a:p>
          <a:endParaRPr lang="en-GB">
            <a:latin typeface="Courier"/>
          </a:endParaRPr>
        </a:p>
      </dgm:t>
    </dgm:pt>
    <dgm:pt modelId="{38ADC635-214B-4DDF-8272-3E5B1350AF1E}" type="sibTrans" cxnId="{5C5E513B-5742-4F76-AD2B-84F3A3BE54EF}">
      <dgm:prSet/>
      <dgm:spPr/>
      <dgm:t>
        <a:bodyPr/>
        <a:lstStyle/>
        <a:p>
          <a:endParaRPr lang="en-GB">
            <a:latin typeface="Courier"/>
          </a:endParaRPr>
        </a:p>
      </dgm:t>
    </dgm:pt>
    <dgm:pt modelId="{180C203E-027D-4763-838F-A86D84E69106}" type="pres">
      <dgm:prSet presAssocID="{1648D8CB-1625-475E-BEAE-6D0BCDB4804A}" presName="Name0" presStyleCnt="0">
        <dgm:presLayoutVars>
          <dgm:dir/>
          <dgm:animLvl val="lvl"/>
          <dgm:resizeHandles val="exact"/>
        </dgm:presLayoutVars>
      </dgm:prSet>
      <dgm:spPr/>
    </dgm:pt>
    <dgm:pt modelId="{49E2679B-83C4-459F-A211-2B75D9EFC032}" type="pres">
      <dgm:prSet presAssocID="{7DA1732D-C79F-43AB-847C-44487C7942B9}" presName="linNode" presStyleCnt="0"/>
      <dgm:spPr/>
    </dgm:pt>
    <dgm:pt modelId="{4B66A2E6-D306-4EB2-8FF9-DA3235E47E2B}" type="pres">
      <dgm:prSet presAssocID="{7DA1732D-C79F-43AB-847C-44487C7942B9}" presName="parentText" presStyleLbl="node1" presStyleIdx="0" presStyleCnt="3">
        <dgm:presLayoutVars>
          <dgm:chMax val="1"/>
          <dgm:bulletEnabled val="1"/>
        </dgm:presLayoutVars>
      </dgm:prSet>
      <dgm:spPr/>
    </dgm:pt>
    <dgm:pt modelId="{C7B6522B-30C2-41E1-981C-C205F9580195}" type="pres">
      <dgm:prSet presAssocID="{7DA1732D-C79F-43AB-847C-44487C7942B9}" presName="descendantText" presStyleLbl="alignAccFollowNode1" presStyleIdx="0" presStyleCnt="3" custScaleY="121590">
        <dgm:presLayoutVars>
          <dgm:bulletEnabled val="1"/>
        </dgm:presLayoutVars>
      </dgm:prSet>
      <dgm:spPr/>
    </dgm:pt>
    <dgm:pt modelId="{E07C4949-AB0C-4451-AB05-E98C2CC9831B}" type="pres">
      <dgm:prSet presAssocID="{63201A1B-B347-4718-9A50-1EF998045316}" presName="sp" presStyleCnt="0"/>
      <dgm:spPr/>
    </dgm:pt>
    <dgm:pt modelId="{B1E3DAB7-685E-468A-A190-C61DA8C3B2FB}" type="pres">
      <dgm:prSet presAssocID="{3546639B-1E75-4330-8615-52E5E5102C2E}" presName="linNode" presStyleCnt="0"/>
      <dgm:spPr/>
    </dgm:pt>
    <dgm:pt modelId="{7F30194C-5D36-468F-8DB6-3EA2AD41F4E3}" type="pres">
      <dgm:prSet presAssocID="{3546639B-1E75-4330-8615-52E5E5102C2E}" presName="parentText" presStyleLbl="node1" presStyleIdx="1" presStyleCnt="3">
        <dgm:presLayoutVars>
          <dgm:chMax val="1"/>
          <dgm:bulletEnabled val="1"/>
        </dgm:presLayoutVars>
      </dgm:prSet>
      <dgm:spPr/>
    </dgm:pt>
    <dgm:pt modelId="{562747DE-F892-462C-9081-954956F92D72}" type="pres">
      <dgm:prSet presAssocID="{3546639B-1E75-4330-8615-52E5E5102C2E}" presName="descendantText" presStyleLbl="alignAccFollowNode1" presStyleIdx="1" presStyleCnt="3" custScaleY="148162">
        <dgm:presLayoutVars>
          <dgm:bulletEnabled val="1"/>
        </dgm:presLayoutVars>
      </dgm:prSet>
      <dgm:spPr/>
    </dgm:pt>
    <dgm:pt modelId="{F9C6F66B-999F-4F75-9B25-82726A50AFCB}" type="pres">
      <dgm:prSet presAssocID="{718BAB3C-7EF4-422C-ACEA-7BFDCA6CB488}" presName="sp" presStyleCnt="0"/>
      <dgm:spPr/>
    </dgm:pt>
    <dgm:pt modelId="{4738C30C-14CD-401A-8A64-0F4C4E5D1896}" type="pres">
      <dgm:prSet presAssocID="{920CA8F5-27AD-4F8F-ACA8-082515FD799B}" presName="linNode" presStyleCnt="0"/>
      <dgm:spPr/>
    </dgm:pt>
    <dgm:pt modelId="{7A413EF8-7E0A-493E-B7F8-C7EBFA57111E}" type="pres">
      <dgm:prSet presAssocID="{920CA8F5-27AD-4F8F-ACA8-082515FD799B}" presName="parentText" presStyleLbl="node1" presStyleIdx="2" presStyleCnt="3">
        <dgm:presLayoutVars>
          <dgm:chMax val="1"/>
          <dgm:bulletEnabled val="1"/>
        </dgm:presLayoutVars>
      </dgm:prSet>
      <dgm:spPr/>
    </dgm:pt>
    <dgm:pt modelId="{3434A7EC-5D62-49AB-8112-FA9DDED9C815}" type="pres">
      <dgm:prSet presAssocID="{920CA8F5-27AD-4F8F-ACA8-082515FD799B}" presName="descendantText" presStyleLbl="alignAccFollowNode1" presStyleIdx="2" presStyleCnt="3">
        <dgm:presLayoutVars>
          <dgm:bulletEnabled val="1"/>
        </dgm:presLayoutVars>
      </dgm:prSet>
      <dgm:spPr/>
    </dgm:pt>
  </dgm:ptLst>
  <dgm:cxnLst>
    <dgm:cxn modelId="{B4395600-B6E4-477F-9832-FB98DD3C5B2F}" srcId="{1648D8CB-1625-475E-BEAE-6D0BCDB4804A}" destId="{920CA8F5-27AD-4F8F-ACA8-082515FD799B}" srcOrd="2" destOrd="0" parTransId="{0002778B-4D34-4816-BAC1-FBB1004C5456}" sibTransId="{62321605-6FAD-4AAD-A411-E876715860F2}"/>
    <dgm:cxn modelId="{AD1D2809-E1DE-48DC-9401-ACC26FE57C98}" srcId="{3546639B-1E75-4330-8615-52E5E5102C2E}" destId="{A2008C17-BD75-4907-8D4B-152060FA7494}" srcOrd="1" destOrd="0" parTransId="{1085C6C1-A165-48DF-8B0B-CF9605F33A22}" sibTransId="{0D3F4110-AA1F-466B-9CC5-DB870AB8345E}"/>
    <dgm:cxn modelId="{C14CE224-8E82-4DF1-B95A-C82FF055C6CF}" type="presOf" srcId="{7DA1732D-C79F-43AB-847C-44487C7942B9}" destId="{4B66A2E6-D306-4EB2-8FF9-DA3235E47E2B}" srcOrd="0" destOrd="0" presId="urn:microsoft.com/office/officeart/2005/8/layout/vList5"/>
    <dgm:cxn modelId="{F2B81834-74AC-4CED-82B8-1F24C8FB7FA6}" type="presOf" srcId="{E60FE155-6EFF-406E-A664-085768447848}" destId="{562747DE-F892-462C-9081-954956F92D72}" srcOrd="0" destOrd="2" presId="urn:microsoft.com/office/officeart/2005/8/layout/vList5"/>
    <dgm:cxn modelId="{5C5E513B-5742-4F76-AD2B-84F3A3BE54EF}" srcId="{920CA8F5-27AD-4F8F-ACA8-082515FD799B}" destId="{A4940361-4D71-4DE6-BD22-BEEFA4CD6BD9}" srcOrd="0" destOrd="0" parTransId="{58FF4B21-E4C8-45DF-8B08-2DCDB5336425}" sibTransId="{38ADC635-214B-4DDF-8272-3E5B1350AF1E}"/>
    <dgm:cxn modelId="{71C2DF4F-F853-47EB-A7A2-3045063CD757}" srcId="{3546639B-1E75-4330-8615-52E5E5102C2E}" destId="{A17F3111-2DE9-4C50-8950-866983A85223}" srcOrd="0" destOrd="0" parTransId="{16DA893C-CB61-41A1-8325-EEB083667815}" sibTransId="{2FBF29D7-B8BC-4E16-8805-364F49D7B2E8}"/>
    <dgm:cxn modelId="{98A7A472-FCE1-4625-BF71-3AF8333BE88C}" srcId="{7DA1732D-C79F-43AB-847C-44487C7942B9}" destId="{2B1D401D-8CD4-4020-B262-2BA46FC95369}" srcOrd="1" destOrd="0" parTransId="{71FB188C-963C-4F7B-80D8-88AB351993D7}" sibTransId="{1D63B01D-3778-4101-8046-A8ED39343E82}"/>
    <dgm:cxn modelId="{7380B25A-1358-4B31-867D-F0CC67AB0C5F}" srcId="{7DA1732D-C79F-43AB-847C-44487C7942B9}" destId="{2147559D-B7BB-486B-A017-5EFF5297897D}" srcOrd="0" destOrd="0" parTransId="{EA5A5571-BF58-474D-9ADA-9C548E67699C}" sibTransId="{C52876EA-83C1-4D50-9C0A-DCA676B781CD}"/>
    <dgm:cxn modelId="{71D71582-68D0-4247-87E4-7DC4CEB039E4}" srcId="{1648D8CB-1625-475E-BEAE-6D0BCDB4804A}" destId="{3546639B-1E75-4330-8615-52E5E5102C2E}" srcOrd="1" destOrd="0" parTransId="{18AB54A2-B253-42DF-B75C-520D1E4EBD76}" sibTransId="{718BAB3C-7EF4-422C-ACEA-7BFDCA6CB488}"/>
    <dgm:cxn modelId="{EAC2E882-F15D-431A-9349-CDE2931A377F}" type="presOf" srcId="{A2008C17-BD75-4907-8D4B-152060FA7494}" destId="{562747DE-F892-462C-9081-954956F92D72}" srcOrd="0" destOrd="1" presId="urn:microsoft.com/office/officeart/2005/8/layout/vList5"/>
    <dgm:cxn modelId="{CC946486-E824-4571-9E08-1454EE48645D}" type="presOf" srcId="{1648D8CB-1625-475E-BEAE-6D0BCDB4804A}" destId="{180C203E-027D-4763-838F-A86D84E69106}" srcOrd="0" destOrd="0" presId="urn:microsoft.com/office/officeart/2005/8/layout/vList5"/>
    <dgm:cxn modelId="{F3E6FA8B-72AC-4BF3-A20B-73842F24B46A}" type="presOf" srcId="{A17F3111-2DE9-4C50-8950-866983A85223}" destId="{562747DE-F892-462C-9081-954956F92D72}" srcOrd="0" destOrd="0" presId="urn:microsoft.com/office/officeart/2005/8/layout/vList5"/>
    <dgm:cxn modelId="{82E8189B-2351-4ADA-B996-1FF16B858744}" type="presOf" srcId="{A4940361-4D71-4DE6-BD22-BEEFA4CD6BD9}" destId="{3434A7EC-5D62-49AB-8112-FA9DDED9C815}" srcOrd="0" destOrd="0" presId="urn:microsoft.com/office/officeart/2005/8/layout/vList5"/>
    <dgm:cxn modelId="{24F83B9C-08C3-4E32-B4DF-7AFDC0747B97}" srcId="{1648D8CB-1625-475E-BEAE-6D0BCDB4804A}" destId="{7DA1732D-C79F-43AB-847C-44487C7942B9}" srcOrd="0" destOrd="0" parTransId="{72A9D409-A1E3-40D6-A913-7CE78BFEC87B}" sibTransId="{63201A1B-B347-4718-9A50-1EF998045316}"/>
    <dgm:cxn modelId="{29F6A2C6-F110-48AF-B63B-25B617A10565}" type="presOf" srcId="{2147559D-B7BB-486B-A017-5EFF5297897D}" destId="{C7B6522B-30C2-41E1-981C-C205F9580195}" srcOrd="0" destOrd="0" presId="urn:microsoft.com/office/officeart/2005/8/layout/vList5"/>
    <dgm:cxn modelId="{F3AB29D0-76C7-4778-9787-2002330CBC6C}" type="presOf" srcId="{2B1D401D-8CD4-4020-B262-2BA46FC95369}" destId="{C7B6522B-30C2-41E1-981C-C205F9580195}" srcOrd="0" destOrd="1" presId="urn:microsoft.com/office/officeart/2005/8/layout/vList5"/>
    <dgm:cxn modelId="{659D8BE6-B496-4D78-BEA7-DBF32710C679}" type="presOf" srcId="{920CA8F5-27AD-4F8F-ACA8-082515FD799B}" destId="{7A413EF8-7E0A-493E-B7F8-C7EBFA57111E}" srcOrd="0" destOrd="0" presId="urn:microsoft.com/office/officeart/2005/8/layout/vList5"/>
    <dgm:cxn modelId="{859731F4-B715-4280-B8C3-9117BEE17C33}" type="presOf" srcId="{3546639B-1E75-4330-8615-52E5E5102C2E}" destId="{7F30194C-5D36-468F-8DB6-3EA2AD41F4E3}" srcOrd="0" destOrd="0" presId="urn:microsoft.com/office/officeart/2005/8/layout/vList5"/>
    <dgm:cxn modelId="{360D1FFA-A85C-4256-8B23-696D2D7C3A1B}" srcId="{3546639B-1E75-4330-8615-52E5E5102C2E}" destId="{E60FE155-6EFF-406E-A664-085768447848}" srcOrd="2" destOrd="0" parTransId="{29360FAC-2B5B-49B4-96B8-09F711C95A94}" sibTransId="{1652FF93-4FBA-4473-8395-0B1F01C1B3D3}"/>
    <dgm:cxn modelId="{ADD26859-8844-4C07-A182-C2C916D2A5D2}" type="presParOf" srcId="{180C203E-027D-4763-838F-A86D84E69106}" destId="{49E2679B-83C4-459F-A211-2B75D9EFC032}" srcOrd="0" destOrd="0" presId="urn:microsoft.com/office/officeart/2005/8/layout/vList5"/>
    <dgm:cxn modelId="{34DAACFB-B74C-4C47-9BB2-24298E9D3C72}" type="presParOf" srcId="{49E2679B-83C4-459F-A211-2B75D9EFC032}" destId="{4B66A2E6-D306-4EB2-8FF9-DA3235E47E2B}" srcOrd="0" destOrd="0" presId="urn:microsoft.com/office/officeart/2005/8/layout/vList5"/>
    <dgm:cxn modelId="{B10DE683-A110-48B9-882A-3749F2688638}" type="presParOf" srcId="{49E2679B-83C4-459F-A211-2B75D9EFC032}" destId="{C7B6522B-30C2-41E1-981C-C205F9580195}" srcOrd="1" destOrd="0" presId="urn:microsoft.com/office/officeart/2005/8/layout/vList5"/>
    <dgm:cxn modelId="{BE576813-C538-47E2-AD2D-FC5F67A4A6CB}" type="presParOf" srcId="{180C203E-027D-4763-838F-A86D84E69106}" destId="{E07C4949-AB0C-4451-AB05-E98C2CC9831B}" srcOrd="1" destOrd="0" presId="urn:microsoft.com/office/officeart/2005/8/layout/vList5"/>
    <dgm:cxn modelId="{B97E6C46-120C-4934-9729-253DD52D87FC}" type="presParOf" srcId="{180C203E-027D-4763-838F-A86D84E69106}" destId="{B1E3DAB7-685E-468A-A190-C61DA8C3B2FB}" srcOrd="2" destOrd="0" presId="urn:microsoft.com/office/officeart/2005/8/layout/vList5"/>
    <dgm:cxn modelId="{4D73CE93-85BA-4634-931C-F8CD915AF90E}" type="presParOf" srcId="{B1E3DAB7-685E-468A-A190-C61DA8C3B2FB}" destId="{7F30194C-5D36-468F-8DB6-3EA2AD41F4E3}" srcOrd="0" destOrd="0" presId="urn:microsoft.com/office/officeart/2005/8/layout/vList5"/>
    <dgm:cxn modelId="{4C65360F-69A2-4D2B-A5EB-C62FEBB157F9}" type="presParOf" srcId="{B1E3DAB7-685E-468A-A190-C61DA8C3B2FB}" destId="{562747DE-F892-462C-9081-954956F92D72}" srcOrd="1" destOrd="0" presId="urn:microsoft.com/office/officeart/2005/8/layout/vList5"/>
    <dgm:cxn modelId="{E63D79FD-62A9-4A38-8D22-87F119608518}" type="presParOf" srcId="{180C203E-027D-4763-838F-A86D84E69106}" destId="{F9C6F66B-999F-4F75-9B25-82726A50AFCB}" srcOrd="3" destOrd="0" presId="urn:microsoft.com/office/officeart/2005/8/layout/vList5"/>
    <dgm:cxn modelId="{F4C0F901-131F-4FA3-9166-19E5314B4F26}" type="presParOf" srcId="{180C203E-027D-4763-838F-A86D84E69106}" destId="{4738C30C-14CD-401A-8A64-0F4C4E5D1896}" srcOrd="4" destOrd="0" presId="urn:microsoft.com/office/officeart/2005/8/layout/vList5"/>
    <dgm:cxn modelId="{62D5C818-665D-4524-BA44-32749FD06A26}" type="presParOf" srcId="{4738C30C-14CD-401A-8A64-0F4C4E5D1896}" destId="{7A413EF8-7E0A-493E-B7F8-C7EBFA57111E}" srcOrd="0" destOrd="0" presId="urn:microsoft.com/office/officeart/2005/8/layout/vList5"/>
    <dgm:cxn modelId="{FC314465-0C65-4A76-B859-CEBE7A539F6F}" type="presParOf" srcId="{4738C30C-14CD-401A-8A64-0F4C4E5D1896}" destId="{3434A7EC-5D62-49AB-8112-FA9DDED9C815}" srcOrd="1" destOrd="0" presId="urn:microsoft.com/office/officeart/2005/8/layout/vList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648D8CB-1625-475E-BEAE-6D0BCDB4804A}" type="doc">
      <dgm:prSet loTypeId="urn:microsoft.com/office/officeart/2005/8/layout/vList5" loCatId="list" qsTypeId="urn:microsoft.com/office/officeart/2005/8/quickstyle/simple1" qsCatId="simple" csTypeId="urn:microsoft.com/office/officeart/2005/8/colors/colorful2" csCatId="colorful" phldr="1"/>
      <dgm:spPr/>
      <dgm:t>
        <a:bodyPr/>
        <a:lstStyle/>
        <a:p>
          <a:endParaRPr lang="en-GB"/>
        </a:p>
      </dgm:t>
    </dgm:pt>
    <dgm:pt modelId="{96380D46-19E2-47AF-A841-271BD5489509}">
      <dgm:prSet phldrT="[Text]" custT="1"/>
      <dgm:spPr/>
      <dgm:t>
        <a:bodyPr/>
        <a:lstStyle/>
        <a:p>
          <a:r>
            <a:rPr lang="en-GB" sz="1800" dirty="0">
              <a:latin typeface="Courier"/>
            </a:rPr>
            <a:t>Industry placement</a:t>
          </a:r>
        </a:p>
      </dgm:t>
    </dgm:pt>
    <dgm:pt modelId="{A9A61930-7CC6-4673-B4E5-71745F5ECE4C}" type="parTrans" cxnId="{5F0C2A57-327C-4863-8B8C-D478E8AFB331}">
      <dgm:prSet/>
      <dgm:spPr/>
      <dgm:t>
        <a:bodyPr/>
        <a:lstStyle/>
        <a:p>
          <a:endParaRPr lang="en-GB">
            <a:latin typeface="Courier"/>
          </a:endParaRPr>
        </a:p>
      </dgm:t>
    </dgm:pt>
    <dgm:pt modelId="{4B8E8382-68C4-4C3A-B82C-D9DD8C88D756}" type="sibTrans" cxnId="{5F0C2A57-327C-4863-8B8C-D478E8AFB331}">
      <dgm:prSet/>
      <dgm:spPr/>
      <dgm:t>
        <a:bodyPr/>
        <a:lstStyle/>
        <a:p>
          <a:endParaRPr lang="en-GB">
            <a:latin typeface="Courier"/>
          </a:endParaRPr>
        </a:p>
      </dgm:t>
    </dgm:pt>
    <dgm:pt modelId="{72B46A1B-365B-41C5-9946-87D02F01407A}">
      <dgm:prSet phldrT="[Text]" custT="1"/>
      <dgm:spPr/>
      <dgm:t>
        <a:bodyPr/>
        <a:lstStyle/>
        <a:p>
          <a:r>
            <a:rPr lang="en-GB" sz="1400" dirty="0">
              <a:latin typeface="Courier"/>
            </a:rPr>
            <a:t>Spend at least 20% of the course on placement</a:t>
          </a:r>
        </a:p>
      </dgm:t>
    </dgm:pt>
    <dgm:pt modelId="{503F0F05-EF69-422A-9EFA-F443C4FEA41C}" type="parTrans" cxnId="{6AA4DDBD-E264-46DC-B842-22536DD85904}">
      <dgm:prSet/>
      <dgm:spPr/>
      <dgm:t>
        <a:bodyPr/>
        <a:lstStyle/>
        <a:p>
          <a:endParaRPr lang="en-GB">
            <a:latin typeface="Courier"/>
          </a:endParaRPr>
        </a:p>
      </dgm:t>
    </dgm:pt>
    <dgm:pt modelId="{D937313D-7DA8-4B47-8258-D58AF83F2757}" type="sibTrans" cxnId="{6AA4DDBD-E264-46DC-B842-22536DD85904}">
      <dgm:prSet/>
      <dgm:spPr/>
      <dgm:t>
        <a:bodyPr/>
        <a:lstStyle/>
        <a:p>
          <a:endParaRPr lang="en-GB">
            <a:latin typeface="Courier"/>
          </a:endParaRPr>
        </a:p>
      </dgm:t>
    </dgm:pt>
    <dgm:pt modelId="{BEC4685C-4548-4147-970A-077E5BACF292}">
      <dgm:prSet phldrT="[Text]" custT="1"/>
      <dgm:spPr/>
      <dgm:t>
        <a:bodyPr/>
        <a:lstStyle/>
        <a:p>
          <a:r>
            <a:rPr lang="en-GB" sz="1400" dirty="0">
              <a:latin typeface="Courier"/>
            </a:rPr>
            <a:t>With a real employer</a:t>
          </a:r>
        </a:p>
      </dgm:t>
    </dgm:pt>
    <dgm:pt modelId="{061E05E6-8BFE-4036-8F15-8DA3201BBDFF}" type="parTrans" cxnId="{AD077E0B-1A84-4454-808A-5757A327E9D3}">
      <dgm:prSet/>
      <dgm:spPr/>
      <dgm:t>
        <a:bodyPr/>
        <a:lstStyle/>
        <a:p>
          <a:endParaRPr lang="en-GB">
            <a:latin typeface="Courier"/>
          </a:endParaRPr>
        </a:p>
      </dgm:t>
    </dgm:pt>
    <dgm:pt modelId="{03E6D98C-DDBC-47D5-9451-2A0DD8740DA4}" type="sibTrans" cxnId="{AD077E0B-1A84-4454-808A-5757A327E9D3}">
      <dgm:prSet/>
      <dgm:spPr/>
      <dgm:t>
        <a:bodyPr/>
        <a:lstStyle/>
        <a:p>
          <a:endParaRPr lang="en-GB">
            <a:latin typeface="Courier"/>
          </a:endParaRPr>
        </a:p>
      </dgm:t>
    </dgm:pt>
    <dgm:pt modelId="{F65AEE6C-ABC4-4836-8E84-0A9328235B8C}">
      <dgm:prSet phldrT="[Text]" custT="1"/>
      <dgm:spPr/>
      <dgm:t>
        <a:bodyPr/>
        <a:lstStyle/>
        <a:p>
          <a:r>
            <a:rPr lang="en-GB" sz="1400" dirty="0">
              <a:latin typeface="Courier"/>
            </a:rPr>
            <a:t>Generally unpaid, but travel and subsistence costs may be available</a:t>
          </a:r>
        </a:p>
      </dgm:t>
    </dgm:pt>
    <dgm:pt modelId="{DE39819E-F0FB-4B40-96AE-2FA50CED3F80}" type="parTrans" cxnId="{E4A09D09-46A6-4FA4-987E-999722372BB4}">
      <dgm:prSet/>
      <dgm:spPr/>
      <dgm:t>
        <a:bodyPr/>
        <a:lstStyle/>
        <a:p>
          <a:endParaRPr lang="en-GB">
            <a:latin typeface="Courier"/>
          </a:endParaRPr>
        </a:p>
      </dgm:t>
    </dgm:pt>
    <dgm:pt modelId="{3172CFFA-FF34-4880-9A9E-1093B0A1C711}" type="sibTrans" cxnId="{E4A09D09-46A6-4FA4-987E-999722372BB4}">
      <dgm:prSet/>
      <dgm:spPr/>
      <dgm:t>
        <a:bodyPr/>
        <a:lstStyle/>
        <a:p>
          <a:endParaRPr lang="en-GB">
            <a:latin typeface="Courier"/>
          </a:endParaRPr>
        </a:p>
      </dgm:t>
    </dgm:pt>
    <dgm:pt modelId="{180C203E-027D-4763-838F-A86D84E69106}" type="pres">
      <dgm:prSet presAssocID="{1648D8CB-1625-475E-BEAE-6D0BCDB4804A}" presName="Name0" presStyleCnt="0">
        <dgm:presLayoutVars>
          <dgm:dir/>
          <dgm:animLvl val="lvl"/>
          <dgm:resizeHandles val="exact"/>
        </dgm:presLayoutVars>
      </dgm:prSet>
      <dgm:spPr/>
    </dgm:pt>
    <dgm:pt modelId="{CD61531B-C4B8-439E-8B32-5E0FEC428D47}" type="pres">
      <dgm:prSet presAssocID="{96380D46-19E2-47AF-A841-271BD5489509}" presName="linNode" presStyleCnt="0"/>
      <dgm:spPr/>
    </dgm:pt>
    <dgm:pt modelId="{4E49B0D9-8295-48DC-A092-463D201E7EE0}" type="pres">
      <dgm:prSet presAssocID="{96380D46-19E2-47AF-A841-271BD5489509}" presName="parentText" presStyleLbl="node1" presStyleIdx="0" presStyleCnt="1" custScaleX="258411">
        <dgm:presLayoutVars>
          <dgm:chMax val="1"/>
          <dgm:bulletEnabled val="1"/>
        </dgm:presLayoutVars>
      </dgm:prSet>
      <dgm:spPr/>
    </dgm:pt>
    <dgm:pt modelId="{0E23FCE0-F099-4C01-BCFF-A7520CDC4DDB}" type="pres">
      <dgm:prSet presAssocID="{96380D46-19E2-47AF-A841-271BD5489509}" presName="descendantText" presStyleLbl="alignAccFollowNode1" presStyleIdx="0" presStyleCnt="1" custScaleX="188594" custScaleY="125122">
        <dgm:presLayoutVars>
          <dgm:bulletEnabled val="1"/>
        </dgm:presLayoutVars>
      </dgm:prSet>
      <dgm:spPr/>
    </dgm:pt>
  </dgm:ptLst>
  <dgm:cxnLst>
    <dgm:cxn modelId="{E4A09D09-46A6-4FA4-987E-999722372BB4}" srcId="{96380D46-19E2-47AF-A841-271BD5489509}" destId="{F65AEE6C-ABC4-4836-8E84-0A9328235B8C}" srcOrd="2" destOrd="0" parTransId="{DE39819E-F0FB-4B40-96AE-2FA50CED3F80}" sibTransId="{3172CFFA-FF34-4880-9A9E-1093B0A1C711}"/>
    <dgm:cxn modelId="{AD077E0B-1A84-4454-808A-5757A327E9D3}" srcId="{96380D46-19E2-47AF-A841-271BD5489509}" destId="{BEC4685C-4548-4147-970A-077E5BACF292}" srcOrd="1" destOrd="0" parTransId="{061E05E6-8BFE-4036-8F15-8DA3201BBDFF}" sibTransId="{03E6D98C-DDBC-47D5-9451-2A0DD8740DA4}"/>
    <dgm:cxn modelId="{5F0C2A57-327C-4863-8B8C-D478E8AFB331}" srcId="{1648D8CB-1625-475E-BEAE-6D0BCDB4804A}" destId="{96380D46-19E2-47AF-A841-271BD5489509}" srcOrd="0" destOrd="0" parTransId="{A9A61930-7CC6-4673-B4E5-71745F5ECE4C}" sibTransId="{4B8E8382-68C4-4C3A-B82C-D9DD8C88D756}"/>
    <dgm:cxn modelId="{F464F878-BE3F-4501-BAE2-E23CF3AD1776}" type="presOf" srcId="{BEC4685C-4548-4147-970A-077E5BACF292}" destId="{0E23FCE0-F099-4C01-BCFF-A7520CDC4DDB}" srcOrd="0" destOrd="1" presId="urn:microsoft.com/office/officeart/2005/8/layout/vList5"/>
    <dgm:cxn modelId="{CC946486-E824-4571-9E08-1454EE48645D}" type="presOf" srcId="{1648D8CB-1625-475E-BEAE-6D0BCDB4804A}" destId="{180C203E-027D-4763-838F-A86D84E69106}" srcOrd="0" destOrd="0" presId="urn:microsoft.com/office/officeart/2005/8/layout/vList5"/>
    <dgm:cxn modelId="{8C76D897-38C4-40B6-BB41-25221DF1626C}" type="presOf" srcId="{96380D46-19E2-47AF-A841-271BD5489509}" destId="{4E49B0D9-8295-48DC-A092-463D201E7EE0}" srcOrd="0" destOrd="0" presId="urn:microsoft.com/office/officeart/2005/8/layout/vList5"/>
    <dgm:cxn modelId="{0835A3A8-F538-47C2-A7C3-17B84B0750BF}" type="presOf" srcId="{72B46A1B-365B-41C5-9946-87D02F01407A}" destId="{0E23FCE0-F099-4C01-BCFF-A7520CDC4DDB}" srcOrd="0" destOrd="0" presId="urn:microsoft.com/office/officeart/2005/8/layout/vList5"/>
    <dgm:cxn modelId="{6AA4DDBD-E264-46DC-B842-22536DD85904}" srcId="{96380D46-19E2-47AF-A841-271BD5489509}" destId="{72B46A1B-365B-41C5-9946-87D02F01407A}" srcOrd="0" destOrd="0" parTransId="{503F0F05-EF69-422A-9EFA-F443C4FEA41C}" sibTransId="{D937313D-7DA8-4B47-8258-D58AF83F2757}"/>
    <dgm:cxn modelId="{CB0DDDCA-3B00-4207-ACDB-003B273503B8}" type="presOf" srcId="{F65AEE6C-ABC4-4836-8E84-0A9328235B8C}" destId="{0E23FCE0-F099-4C01-BCFF-A7520CDC4DDB}" srcOrd="0" destOrd="2" presId="urn:microsoft.com/office/officeart/2005/8/layout/vList5"/>
    <dgm:cxn modelId="{33ACAC32-6EEF-4BB0-9BBD-844FF0BD2F20}" type="presParOf" srcId="{180C203E-027D-4763-838F-A86D84E69106}" destId="{CD61531B-C4B8-439E-8B32-5E0FEC428D47}" srcOrd="0" destOrd="0" presId="urn:microsoft.com/office/officeart/2005/8/layout/vList5"/>
    <dgm:cxn modelId="{F06940CF-3C12-46E5-A914-0EC4765301B5}" type="presParOf" srcId="{CD61531B-C4B8-439E-8B32-5E0FEC428D47}" destId="{4E49B0D9-8295-48DC-A092-463D201E7EE0}" srcOrd="0" destOrd="0" presId="urn:microsoft.com/office/officeart/2005/8/layout/vList5"/>
    <dgm:cxn modelId="{88D227A6-4479-4770-9CD3-261182EFC43A}" type="presParOf" srcId="{CD61531B-C4B8-439E-8B32-5E0FEC428D47}" destId="{0E23FCE0-F099-4C01-BCFF-A7520CDC4DDB}" srcOrd="1" destOrd="0" presId="urn:microsoft.com/office/officeart/2005/8/layout/vList5"/>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60EF52E-57FE-4C45-B0D8-69FDD7603467}"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en-GB"/>
        </a:p>
      </dgm:t>
    </dgm:pt>
    <dgm:pt modelId="{1337B13E-4421-4B31-938D-3DA9327D14BA}">
      <dgm:prSet phldrT="[Text]" custT="1"/>
      <dgm:spPr/>
      <dgm:t>
        <a:bodyPr/>
        <a:lstStyle/>
        <a:p>
          <a:r>
            <a:rPr lang="en-GB" sz="2800" kern="1200" dirty="0">
              <a:solidFill>
                <a:srgbClr val="FFFFFF"/>
              </a:solidFill>
              <a:latin typeface="Courier"/>
              <a:ea typeface="+mn-ea"/>
              <a:cs typeface="+mn-cs"/>
            </a:rPr>
            <a:t>2020</a:t>
          </a:r>
        </a:p>
      </dgm:t>
    </dgm:pt>
    <dgm:pt modelId="{7CA83369-4D2E-465C-B8CA-FEAD08339E22}" type="parTrans" cxnId="{5F253DE7-E25C-4B65-8730-0E4A7A69C3C3}">
      <dgm:prSet/>
      <dgm:spPr/>
      <dgm:t>
        <a:bodyPr/>
        <a:lstStyle/>
        <a:p>
          <a:endParaRPr lang="en-GB"/>
        </a:p>
      </dgm:t>
    </dgm:pt>
    <dgm:pt modelId="{C0B1A6B0-5EDD-47ED-BF72-46C8B1910921}" type="sibTrans" cxnId="{5F253DE7-E25C-4B65-8730-0E4A7A69C3C3}">
      <dgm:prSet/>
      <dgm:spPr/>
      <dgm:t>
        <a:bodyPr/>
        <a:lstStyle/>
        <a:p>
          <a:endParaRPr lang="en-GB"/>
        </a:p>
      </dgm:t>
    </dgm:pt>
    <dgm:pt modelId="{F236F17D-5CD5-4355-BDAC-61ED6DA69ED3}">
      <dgm:prSet phldrT="[Text]" custT="1"/>
      <dgm:spPr/>
      <dgm:t>
        <a:bodyPr/>
        <a:lstStyle/>
        <a:p>
          <a:r>
            <a:rPr lang="en-GB" sz="2000" kern="1200" dirty="0">
              <a:latin typeface="Courier"/>
            </a:rPr>
            <a:t>Digital Production, Design &amp; Development</a:t>
          </a:r>
        </a:p>
      </dgm:t>
    </dgm:pt>
    <dgm:pt modelId="{B6F6EEB4-7CCC-4A10-B0E3-378866D8270F}" type="parTrans" cxnId="{09924323-A3AE-4138-B42F-7415F0C18A5B}">
      <dgm:prSet/>
      <dgm:spPr/>
      <dgm:t>
        <a:bodyPr/>
        <a:lstStyle/>
        <a:p>
          <a:endParaRPr lang="en-GB"/>
        </a:p>
      </dgm:t>
    </dgm:pt>
    <dgm:pt modelId="{E88238DA-FC98-4A31-B48B-8912BA4DF176}" type="sibTrans" cxnId="{09924323-A3AE-4138-B42F-7415F0C18A5B}">
      <dgm:prSet/>
      <dgm:spPr/>
      <dgm:t>
        <a:bodyPr/>
        <a:lstStyle/>
        <a:p>
          <a:endParaRPr lang="en-GB"/>
        </a:p>
      </dgm:t>
    </dgm:pt>
    <dgm:pt modelId="{A34F4918-DD34-411C-A66B-C79F3723C773}">
      <dgm:prSet phldrT="[Text]" custT="1"/>
      <dgm:spPr/>
      <dgm:t>
        <a:bodyPr/>
        <a:lstStyle/>
        <a:p>
          <a:r>
            <a:rPr lang="en-GB" sz="2000" kern="1200" dirty="0">
              <a:latin typeface="Courier"/>
            </a:rPr>
            <a:t>Design, Surveying &amp; Planning for Construction</a:t>
          </a:r>
        </a:p>
      </dgm:t>
    </dgm:pt>
    <dgm:pt modelId="{FB62B389-963B-45EC-AB9A-536C46FE6278}" type="parTrans" cxnId="{02B56F6D-15D7-4C05-BC02-3CFBDA05BCD8}">
      <dgm:prSet/>
      <dgm:spPr/>
      <dgm:t>
        <a:bodyPr/>
        <a:lstStyle/>
        <a:p>
          <a:endParaRPr lang="en-GB"/>
        </a:p>
      </dgm:t>
    </dgm:pt>
    <dgm:pt modelId="{74D384C1-9CFE-4C31-B243-DF822398B92E}" type="sibTrans" cxnId="{02B56F6D-15D7-4C05-BC02-3CFBDA05BCD8}">
      <dgm:prSet/>
      <dgm:spPr/>
      <dgm:t>
        <a:bodyPr/>
        <a:lstStyle/>
        <a:p>
          <a:endParaRPr lang="en-GB"/>
        </a:p>
      </dgm:t>
    </dgm:pt>
    <dgm:pt modelId="{FEB688EB-C60B-4CB3-8DD4-740E76060EBB}">
      <dgm:prSet phldrT="[Text]" custT="1"/>
      <dgm:spPr/>
      <dgm:t>
        <a:bodyPr/>
        <a:lstStyle/>
        <a:p>
          <a:r>
            <a:rPr lang="en-GB" sz="2800" dirty="0">
              <a:latin typeface="Courier"/>
            </a:rPr>
            <a:t>2021</a:t>
          </a:r>
        </a:p>
      </dgm:t>
    </dgm:pt>
    <dgm:pt modelId="{4372EF31-FEEF-434E-AF3E-859A99287753}" type="parTrans" cxnId="{8FA36033-66B7-4571-BD64-8F06E21FB680}">
      <dgm:prSet/>
      <dgm:spPr/>
      <dgm:t>
        <a:bodyPr/>
        <a:lstStyle/>
        <a:p>
          <a:endParaRPr lang="en-GB"/>
        </a:p>
      </dgm:t>
    </dgm:pt>
    <dgm:pt modelId="{CB892B77-CC30-488C-8BE8-EC4FACA3A531}" type="sibTrans" cxnId="{8FA36033-66B7-4571-BD64-8F06E21FB680}">
      <dgm:prSet/>
      <dgm:spPr/>
      <dgm:t>
        <a:bodyPr/>
        <a:lstStyle/>
        <a:p>
          <a:endParaRPr lang="en-GB"/>
        </a:p>
      </dgm:t>
    </dgm:pt>
    <dgm:pt modelId="{17BF4A9B-C8DD-4F9B-B548-0FCCFEC506C1}">
      <dgm:prSet phldrT="[Text]" custT="1"/>
      <dgm:spPr/>
      <dgm:t>
        <a:bodyPr/>
        <a:lstStyle/>
        <a:p>
          <a:pPr>
            <a:buFont typeface="Calibri" panose="020F0502020204030204" pitchFamily="34" charset="0"/>
            <a:buChar char="-"/>
          </a:pPr>
          <a:r>
            <a:rPr lang="en-GB" sz="1800" dirty="0">
              <a:latin typeface="Courier"/>
            </a:rPr>
            <a:t>Building Services Engineering for Construction</a:t>
          </a:r>
        </a:p>
      </dgm:t>
    </dgm:pt>
    <dgm:pt modelId="{A2FB93CD-D4CD-4FE7-A8EE-33A1E11160D6}" type="parTrans" cxnId="{43332B05-F17B-4777-9749-5CF2B42B0CDB}">
      <dgm:prSet/>
      <dgm:spPr/>
      <dgm:t>
        <a:bodyPr/>
        <a:lstStyle/>
        <a:p>
          <a:endParaRPr lang="en-GB"/>
        </a:p>
      </dgm:t>
    </dgm:pt>
    <dgm:pt modelId="{DF2A4DFB-EA7D-46EE-865A-AD5A7FAC9AC5}" type="sibTrans" cxnId="{43332B05-F17B-4777-9749-5CF2B42B0CDB}">
      <dgm:prSet/>
      <dgm:spPr/>
      <dgm:t>
        <a:bodyPr/>
        <a:lstStyle/>
        <a:p>
          <a:endParaRPr lang="en-GB"/>
        </a:p>
      </dgm:t>
    </dgm:pt>
    <dgm:pt modelId="{E5C2682C-4E93-4A2D-8C41-ED18E4348A16}">
      <dgm:prSet phldrT="[Text]" custT="1"/>
      <dgm:spPr/>
      <dgm:t>
        <a:bodyPr/>
        <a:lstStyle/>
        <a:p>
          <a:r>
            <a:rPr lang="en-GB" sz="2000" kern="1200" dirty="0">
              <a:latin typeface="Courier"/>
            </a:rPr>
            <a:t>Education &amp; Childcare</a:t>
          </a:r>
        </a:p>
      </dgm:t>
    </dgm:pt>
    <dgm:pt modelId="{E782528B-D4A8-41A2-8647-DF8E6ED80B4B}" type="parTrans" cxnId="{703C66E1-75D6-4407-9ADF-FF1CD0CD31F3}">
      <dgm:prSet/>
      <dgm:spPr/>
      <dgm:t>
        <a:bodyPr/>
        <a:lstStyle/>
        <a:p>
          <a:endParaRPr lang="en-GB"/>
        </a:p>
      </dgm:t>
    </dgm:pt>
    <dgm:pt modelId="{C8194253-E30C-41C5-B2FF-E4AEFF5B8526}" type="sibTrans" cxnId="{703C66E1-75D6-4407-9ADF-FF1CD0CD31F3}">
      <dgm:prSet/>
      <dgm:spPr/>
      <dgm:t>
        <a:bodyPr/>
        <a:lstStyle/>
        <a:p>
          <a:endParaRPr lang="en-GB"/>
        </a:p>
      </dgm:t>
    </dgm:pt>
    <dgm:pt modelId="{6B813D59-0EEF-41FB-B3AB-E5214B47EEB4}">
      <dgm:prSet custT="1"/>
      <dgm:spPr/>
      <dgm:t>
        <a:bodyPr/>
        <a:lstStyle/>
        <a:p>
          <a:pPr>
            <a:buFont typeface="Calibri" panose="020F0502020204030204" pitchFamily="34" charset="0"/>
            <a:buChar char="-"/>
          </a:pPr>
          <a:r>
            <a:rPr lang="en-GB" sz="1800" dirty="0">
              <a:latin typeface="Courier"/>
            </a:rPr>
            <a:t>Health</a:t>
          </a:r>
        </a:p>
      </dgm:t>
    </dgm:pt>
    <dgm:pt modelId="{7B3EA446-E2F8-44A9-8A30-F8740610C083}" type="parTrans" cxnId="{AC0B5566-C76C-4F9C-BEDB-3C789854BDC6}">
      <dgm:prSet/>
      <dgm:spPr/>
      <dgm:t>
        <a:bodyPr/>
        <a:lstStyle/>
        <a:p>
          <a:endParaRPr lang="en-GB"/>
        </a:p>
      </dgm:t>
    </dgm:pt>
    <dgm:pt modelId="{3A443BB9-1167-4C30-9C6A-077B13E1B5C3}" type="sibTrans" cxnId="{AC0B5566-C76C-4F9C-BEDB-3C789854BDC6}">
      <dgm:prSet/>
      <dgm:spPr/>
      <dgm:t>
        <a:bodyPr/>
        <a:lstStyle/>
        <a:p>
          <a:endParaRPr lang="en-GB"/>
        </a:p>
      </dgm:t>
    </dgm:pt>
    <dgm:pt modelId="{0963ABDA-25F3-4EE6-9BE8-216ABF0C8499}">
      <dgm:prSet phldrT="[Text]" custT="1"/>
      <dgm:spPr/>
      <dgm:t>
        <a:bodyPr/>
        <a:lstStyle/>
        <a:p>
          <a:pPr>
            <a:buFont typeface="Calibri" panose="020F0502020204030204" pitchFamily="34" charset="0"/>
            <a:buChar char="-"/>
          </a:pPr>
          <a:r>
            <a:rPr lang="en-GB" sz="1800" dirty="0">
              <a:latin typeface="Courier"/>
            </a:rPr>
            <a:t>Digital Business Services</a:t>
          </a:r>
        </a:p>
      </dgm:t>
    </dgm:pt>
    <dgm:pt modelId="{FFDD31CB-643F-47B8-BB64-459EE3C03EFC}" type="parTrans" cxnId="{CDFE0169-B586-4CF7-9E31-6640B9A201E0}">
      <dgm:prSet/>
      <dgm:spPr/>
      <dgm:t>
        <a:bodyPr/>
        <a:lstStyle/>
        <a:p>
          <a:endParaRPr lang="en-GB"/>
        </a:p>
      </dgm:t>
    </dgm:pt>
    <dgm:pt modelId="{C8502ADC-28ED-4DE9-A849-4273500164E0}" type="sibTrans" cxnId="{CDFE0169-B586-4CF7-9E31-6640B9A201E0}">
      <dgm:prSet/>
      <dgm:spPr/>
      <dgm:t>
        <a:bodyPr/>
        <a:lstStyle/>
        <a:p>
          <a:endParaRPr lang="en-GB"/>
        </a:p>
      </dgm:t>
    </dgm:pt>
    <dgm:pt modelId="{7F60970F-7CAF-49FD-B80A-5082EA74AE9F}">
      <dgm:prSet phldrT="[Text]" custT="1"/>
      <dgm:spPr/>
      <dgm:t>
        <a:bodyPr/>
        <a:lstStyle/>
        <a:p>
          <a:pPr>
            <a:buFont typeface="Calibri" panose="020F0502020204030204" pitchFamily="34" charset="0"/>
            <a:buChar char="-"/>
          </a:pPr>
          <a:r>
            <a:rPr lang="en-GB" sz="1800" dirty="0">
              <a:latin typeface="Courier"/>
            </a:rPr>
            <a:t>Digital Support &amp; Services</a:t>
          </a:r>
        </a:p>
      </dgm:t>
    </dgm:pt>
    <dgm:pt modelId="{15E28180-BBDD-4E72-ABC8-DC01B8216896}" type="parTrans" cxnId="{A628C586-93D1-4EDA-8A64-19FAF0212D47}">
      <dgm:prSet/>
      <dgm:spPr/>
      <dgm:t>
        <a:bodyPr/>
        <a:lstStyle/>
        <a:p>
          <a:endParaRPr lang="en-GB"/>
        </a:p>
      </dgm:t>
    </dgm:pt>
    <dgm:pt modelId="{2FB208BC-209B-4521-B1F3-F7B913387F97}" type="sibTrans" cxnId="{A628C586-93D1-4EDA-8A64-19FAF0212D47}">
      <dgm:prSet/>
      <dgm:spPr/>
      <dgm:t>
        <a:bodyPr/>
        <a:lstStyle/>
        <a:p>
          <a:endParaRPr lang="en-GB"/>
        </a:p>
      </dgm:t>
    </dgm:pt>
    <dgm:pt modelId="{A9AF8F10-8279-4944-A841-937A0BD3963A}">
      <dgm:prSet custT="1"/>
      <dgm:spPr/>
      <dgm:t>
        <a:bodyPr/>
        <a:lstStyle/>
        <a:p>
          <a:pPr>
            <a:buFont typeface="Calibri" panose="020F0502020204030204" pitchFamily="34" charset="0"/>
            <a:buChar char="-"/>
          </a:pPr>
          <a:r>
            <a:rPr lang="en-GB" sz="1800" dirty="0">
              <a:latin typeface="Courier"/>
            </a:rPr>
            <a:t>Healthcare Science</a:t>
          </a:r>
        </a:p>
      </dgm:t>
    </dgm:pt>
    <dgm:pt modelId="{BB8A42D3-5554-406E-BD62-7902FE01DA6A}" type="parTrans" cxnId="{5A43D15A-ECD7-4914-BC17-5FB6967DD4AE}">
      <dgm:prSet/>
      <dgm:spPr/>
      <dgm:t>
        <a:bodyPr/>
        <a:lstStyle/>
        <a:p>
          <a:endParaRPr lang="en-GB"/>
        </a:p>
      </dgm:t>
    </dgm:pt>
    <dgm:pt modelId="{38B93700-92C7-478E-A531-3AB4946D36A1}" type="sibTrans" cxnId="{5A43D15A-ECD7-4914-BC17-5FB6967DD4AE}">
      <dgm:prSet/>
      <dgm:spPr/>
      <dgm:t>
        <a:bodyPr/>
        <a:lstStyle/>
        <a:p>
          <a:endParaRPr lang="en-GB"/>
        </a:p>
      </dgm:t>
    </dgm:pt>
    <dgm:pt modelId="{C383753E-1D31-4C6D-8922-A762782DB212}">
      <dgm:prSet custT="1"/>
      <dgm:spPr/>
      <dgm:t>
        <a:bodyPr/>
        <a:lstStyle/>
        <a:p>
          <a:pPr>
            <a:buFont typeface="Calibri" panose="020F0502020204030204" pitchFamily="34" charset="0"/>
            <a:buChar char="-"/>
          </a:pPr>
          <a:r>
            <a:rPr lang="en-GB" sz="1800" dirty="0">
              <a:latin typeface="Courier"/>
            </a:rPr>
            <a:t>Onsite Construction</a:t>
          </a:r>
        </a:p>
      </dgm:t>
    </dgm:pt>
    <dgm:pt modelId="{2E1047B6-3476-480D-9C5A-A42C572A83DF}" type="parTrans" cxnId="{AB60D539-299E-46CC-9A77-232216836CE4}">
      <dgm:prSet/>
      <dgm:spPr/>
      <dgm:t>
        <a:bodyPr/>
        <a:lstStyle/>
        <a:p>
          <a:endParaRPr lang="en-GB"/>
        </a:p>
      </dgm:t>
    </dgm:pt>
    <dgm:pt modelId="{A94A7141-BE7D-4775-A08B-85303B7665E5}" type="sibTrans" cxnId="{AB60D539-299E-46CC-9A77-232216836CE4}">
      <dgm:prSet/>
      <dgm:spPr/>
      <dgm:t>
        <a:bodyPr/>
        <a:lstStyle/>
        <a:p>
          <a:endParaRPr lang="en-GB"/>
        </a:p>
      </dgm:t>
    </dgm:pt>
    <dgm:pt modelId="{1E6E998B-A68D-4165-B70F-BA56C81772F6}">
      <dgm:prSet custT="1"/>
      <dgm:spPr/>
      <dgm:t>
        <a:bodyPr/>
        <a:lstStyle/>
        <a:p>
          <a:pPr>
            <a:buFont typeface="Calibri" panose="020F0502020204030204" pitchFamily="34" charset="0"/>
            <a:buChar char="-"/>
          </a:pPr>
          <a:r>
            <a:rPr lang="en-GB" sz="1800" dirty="0">
              <a:latin typeface="Courier"/>
            </a:rPr>
            <a:t>Science</a:t>
          </a:r>
          <a:endParaRPr lang="en-GB" sz="2000" dirty="0">
            <a:latin typeface="Courier"/>
          </a:endParaRPr>
        </a:p>
      </dgm:t>
    </dgm:pt>
    <dgm:pt modelId="{DA7305DD-BB7E-4CEC-BC68-FFD53DBDA1EF}" type="parTrans" cxnId="{318FF1DB-1135-4996-B0F3-EBACCFD2DA74}">
      <dgm:prSet/>
      <dgm:spPr/>
      <dgm:t>
        <a:bodyPr/>
        <a:lstStyle/>
        <a:p>
          <a:endParaRPr lang="en-GB"/>
        </a:p>
      </dgm:t>
    </dgm:pt>
    <dgm:pt modelId="{3679C383-3ECE-466E-B4EA-31DA6F55769F}" type="sibTrans" cxnId="{318FF1DB-1135-4996-B0F3-EBACCFD2DA74}">
      <dgm:prSet/>
      <dgm:spPr/>
      <dgm:t>
        <a:bodyPr/>
        <a:lstStyle/>
        <a:p>
          <a:endParaRPr lang="en-GB"/>
        </a:p>
      </dgm:t>
    </dgm:pt>
    <dgm:pt modelId="{7D6D5D4D-1E2E-433C-93A1-DC4FDFAC36DD}" type="pres">
      <dgm:prSet presAssocID="{160EF52E-57FE-4C45-B0D8-69FDD7603467}" presName="Name0" presStyleCnt="0">
        <dgm:presLayoutVars>
          <dgm:dir/>
          <dgm:resizeHandles val="exact"/>
        </dgm:presLayoutVars>
      </dgm:prSet>
      <dgm:spPr/>
    </dgm:pt>
    <dgm:pt modelId="{25D60F02-F5B1-4397-B118-91B8F80738D1}" type="pres">
      <dgm:prSet presAssocID="{1337B13E-4421-4B31-938D-3DA9327D14BA}" presName="node" presStyleLbl="node1" presStyleIdx="0" presStyleCnt="2" custScaleX="43268" custScaleY="99385" custLinFactNeighborX="32017">
        <dgm:presLayoutVars>
          <dgm:bulletEnabled val="1"/>
        </dgm:presLayoutVars>
      </dgm:prSet>
      <dgm:spPr/>
    </dgm:pt>
    <dgm:pt modelId="{BF1DE38C-85C9-4B95-9E59-C0853C2B0664}" type="pres">
      <dgm:prSet presAssocID="{C0B1A6B0-5EDD-47ED-BF72-46C8B1910921}" presName="sibTrans" presStyleCnt="0"/>
      <dgm:spPr/>
    </dgm:pt>
    <dgm:pt modelId="{3BA3A940-5B76-4FAF-A30F-42A523551D3A}" type="pres">
      <dgm:prSet presAssocID="{FEB688EB-C60B-4CB3-8DD4-740E76060EBB}" presName="node" presStyleLbl="node1" presStyleIdx="1" presStyleCnt="2" custScaleX="43684" custScaleY="100000">
        <dgm:presLayoutVars>
          <dgm:bulletEnabled val="1"/>
        </dgm:presLayoutVars>
      </dgm:prSet>
      <dgm:spPr/>
    </dgm:pt>
  </dgm:ptLst>
  <dgm:cxnLst>
    <dgm:cxn modelId="{43332B05-F17B-4777-9749-5CF2B42B0CDB}" srcId="{FEB688EB-C60B-4CB3-8DD4-740E76060EBB}" destId="{17BF4A9B-C8DD-4F9B-B548-0FCCFEC506C1}" srcOrd="0" destOrd="0" parTransId="{A2FB93CD-D4CD-4FE7-A8EE-33A1E11160D6}" sibTransId="{DF2A4DFB-EA7D-46EE-865A-AD5A7FAC9AC5}"/>
    <dgm:cxn modelId="{80D77219-FBAC-4D72-A42E-A2F85EB92848}" type="presOf" srcId="{0963ABDA-25F3-4EE6-9BE8-216ABF0C8499}" destId="{3BA3A940-5B76-4FAF-A30F-42A523551D3A}" srcOrd="0" destOrd="2" presId="urn:microsoft.com/office/officeart/2005/8/layout/hList6"/>
    <dgm:cxn modelId="{09924323-A3AE-4138-B42F-7415F0C18A5B}" srcId="{1337B13E-4421-4B31-938D-3DA9327D14BA}" destId="{F236F17D-5CD5-4355-BDAC-61ED6DA69ED3}" srcOrd="0" destOrd="0" parTransId="{B6F6EEB4-7CCC-4A10-B0E3-378866D8270F}" sibTransId="{E88238DA-FC98-4A31-B48B-8912BA4DF176}"/>
    <dgm:cxn modelId="{D76F8426-03C2-4E12-AFAD-415D37921CE0}" type="presOf" srcId="{C383753E-1D31-4C6D-8922-A762782DB212}" destId="{3BA3A940-5B76-4FAF-A30F-42A523551D3A}" srcOrd="0" destOrd="6" presId="urn:microsoft.com/office/officeart/2005/8/layout/hList6"/>
    <dgm:cxn modelId="{06A5C627-C2CD-428E-8BB1-4D68C86F7F06}" type="presOf" srcId="{160EF52E-57FE-4C45-B0D8-69FDD7603467}" destId="{7D6D5D4D-1E2E-433C-93A1-DC4FDFAC36DD}" srcOrd="0" destOrd="0" presId="urn:microsoft.com/office/officeart/2005/8/layout/hList6"/>
    <dgm:cxn modelId="{8FA36033-66B7-4571-BD64-8F06E21FB680}" srcId="{160EF52E-57FE-4C45-B0D8-69FDD7603467}" destId="{FEB688EB-C60B-4CB3-8DD4-740E76060EBB}" srcOrd="1" destOrd="0" parTransId="{4372EF31-FEEF-434E-AF3E-859A99287753}" sibTransId="{CB892B77-CC30-488C-8BE8-EC4FACA3A531}"/>
    <dgm:cxn modelId="{AB60D539-299E-46CC-9A77-232216836CE4}" srcId="{FEB688EB-C60B-4CB3-8DD4-740E76060EBB}" destId="{C383753E-1D31-4C6D-8922-A762782DB212}" srcOrd="5" destOrd="0" parTransId="{2E1047B6-3476-480D-9C5A-A42C572A83DF}" sibTransId="{A94A7141-BE7D-4775-A08B-85303B7665E5}"/>
    <dgm:cxn modelId="{07A1B43A-4269-40C6-8E3E-4269442A5B4C}" type="presOf" srcId="{E5C2682C-4E93-4A2D-8C41-ED18E4348A16}" destId="{25D60F02-F5B1-4397-B118-91B8F80738D1}" srcOrd="0" destOrd="2" presId="urn:microsoft.com/office/officeart/2005/8/layout/hList6"/>
    <dgm:cxn modelId="{AC0B5566-C76C-4F9C-BEDB-3C789854BDC6}" srcId="{FEB688EB-C60B-4CB3-8DD4-740E76060EBB}" destId="{6B813D59-0EEF-41FB-B3AB-E5214B47EEB4}" srcOrd="3" destOrd="0" parTransId="{7B3EA446-E2F8-44A9-8A30-F8740610C083}" sibTransId="{3A443BB9-1167-4C30-9C6A-077B13E1B5C3}"/>
    <dgm:cxn modelId="{7264DA47-94EF-4AA8-A350-39931D19B3D2}" type="presOf" srcId="{17BF4A9B-C8DD-4F9B-B548-0FCCFEC506C1}" destId="{3BA3A940-5B76-4FAF-A30F-42A523551D3A}" srcOrd="0" destOrd="1" presId="urn:microsoft.com/office/officeart/2005/8/layout/hList6"/>
    <dgm:cxn modelId="{CDFE0169-B586-4CF7-9E31-6640B9A201E0}" srcId="{FEB688EB-C60B-4CB3-8DD4-740E76060EBB}" destId="{0963ABDA-25F3-4EE6-9BE8-216ABF0C8499}" srcOrd="1" destOrd="0" parTransId="{FFDD31CB-643F-47B8-BB64-459EE3C03EFC}" sibTransId="{C8502ADC-28ED-4DE9-A849-4273500164E0}"/>
    <dgm:cxn modelId="{02B56F6D-15D7-4C05-BC02-3CFBDA05BCD8}" srcId="{1337B13E-4421-4B31-938D-3DA9327D14BA}" destId="{A34F4918-DD34-411C-A66B-C79F3723C773}" srcOrd="2" destOrd="0" parTransId="{FB62B389-963B-45EC-AB9A-536C46FE6278}" sibTransId="{74D384C1-9CFE-4C31-B243-DF822398B92E}"/>
    <dgm:cxn modelId="{BAA1F778-C106-4E75-A02C-2A2D43D3541A}" type="presOf" srcId="{FEB688EB-C60B-4CB3-8DD4-740E76060EBB}" destId="{3BA3A940-5B76-4FAF-A30F-42A523551D3A}" srcOrd="0" destOrd="0" presId="urn:microsoft.com/office/officeart/2005/8/layout/hList6"/>
    <dgm:cxn modelId="{5A43D15A-ECD7-4914-BC17-5FB6967DD4AE}" srcId="{FEB688EB-C60B-4CB3-8DD4-740E76060EBB}" destId="{A9AF8F10-8279-4944-A841-937A0BD3963A}" srcOrd="4" destOrd="0" parTransId="{BB8A42D3-5554-406E-BD62-7902FE01DA6A}" sibTransId="{38B93700-92C7-478E-A531-3AB4946D36A1}"/>
    <dgm:cxn modelId="{A628C586-93D1-4EDA-8A64-19FAF0212D47}" srcId="{FEB688EB-C60B-4CB3-8DD4-740E76060EBB}" destId="{7F60970F-7CAF-49FD-B80A-5082EA74AE9F}" srcOrd="2" destOrd="0" parTransId="{15E28180-BBDD-4E72-ABC8-DC01B8216896}" sibTransId="{2FB208BC-209B-4521-B1F3-F7B913387F97}"/>
    <dgm:cxn modelId="{726CBF90-2844-4588-AEED-C4F2B21E6713}" type="presOf" srcId="{F236F17D-5CD5-4355-BDAC-61ED6DA69ED3}" destId="{25D60F02-F5B1-4397-B118-91B8F80738D1}" srcOrd="0" destOrd="1" presId="urn:microsoft.com/office/officeart/2005/8/layout/hList6"/>
    <dgm:cxn modelId="{85DADFA4-C6D7-4796-A281-B707A69EDA52}" type="presOf" srcId="{A34F4918-DD34-411C-A66B-C79F3723C773}" destId="{25D60F02-F5B1-4397-B118-91B8F80738D1}" srcOrd="0" destOrd="3" presId="urn:microsoft.com/office/officeart/2005/8/layout/hList6"/>
    <dgm:cxn modelId="{9E6E2AAB-E733-47EC-8FA4-ED5768BF5B42}" type="presOf" srcId="{A9AF8F10-8279-4944-A841-937A0BD3963A}" destId="{3BA3A940-5B76-4FAF-A30F-42A523551D3A}" srcOrd="0" destOrd="5" presId="urn:microsoft.com/office/officeart/2005/8/layout/hList6"/>
    <dgm:cxn modelId="{474CC6D2-145D-41BD-B587-0EA82B5D3A03}" type="presOf" srcId="{7F60970F-7CAF-49FD-B80A-5082EA74AE9F}" destId="{3BA3A940-5B76-4FAF-A30F-42A523551D3A}" srcOrd="0" destOrd="3" presId="urn:microsoft.com/office/officeart/2005/8/layout/hList6"/>
    <dgm:cxn modelId="{318FF1DB-1135-4996-B0F3-EBACCFD2DA74}" srcId="{FEB688EB-C60B-4CB3-8DD4-740E76060EBB}" destId="{1E6E998B-A68D-4165-B70F-BA56C81772F6}" srcOrd="6" destOrd="0" parTransId="{DA7305DD-BB7E-4CEC-BC68-FFD53DBDA1EF}" sibTransId="{3679C383-3ECE-466E-B4EA-31DA6F55769F}"/>
    <dgm:cxn modelId="{F0FC34E1-A699-4A5D-BEE6-C51AFC836A7A}" type="presOf" srcId="{6B813D59-0EEF-41FB-B3AB-E5214B47EEB4}" destId="{3BA3A940-5B76-4FAF-A30F-42A523551D3A}" srcOrd="0" destOrd="4" presId="urn:microsoft.com/office/officeart/2005/8/layout/hList6"/>
    <dgm:cxn modelId="{703C66E1-75D6-4407-9ADF-FF1CD0CD31F3}" srcId="{1337B13E-4421-4B31-938D-3DA9327D14BA}" destId="{E5C2682C-4E93-4A2D-8C41-ED18E4348A16}" srcOrd="1" destOrd="0" parTransId="{E782528B-D4A8-41A2-8647-DF8E6ED80B4B}" sibTransId="{C8194253-E30C-41C5-B2FF-E4AEFF5B8526}"/>
    <dgm:cxn modelId="{5F253DE7-E25C-4B65-8730-0E4A7A69C3C3}" srcId="{160EF52E-57FE-4C45-B0D8-69FDD7603467}" destId="{1337B13E-4421-4B31-938D-3DA9327D14BA}" srcOrd="0" destOrd="0" parTransId="{7CA83369-4D2E-465C-B8CA-FEAD08339E22}" sibTransId="{C0B1A6B0-5EDD-47ED-BF72-46C8B1910921}"/>
    <dgm:cxn modelId="{00AAC9E9-A6AA-4F2D-90A2-F69E9A7F2C45}" type="presOf" srcId="{1337B13E-4421-4B31-938D-3DA9327D14BA}" destId="{25D60F02-F5B1-4397-B118-91B8F80738D1}" srcOrd="0" destOrd="0" presId="urn:microsoft.com/office/officeart/2005/8/layout/hList6"/>
    <dgm:cxn modelId="{3751EFEC-DD14-4234-A76B-61C0191E9758}" type="presOf" srcId="{1E6E998B-A68D-4165-B70F-BA56C81772F6}" destId="{3BA3A940-5B76-4FAF-A30F-42A523551D3A}" srcOrd="0" destOrd="7" presId="urn:microsoft.com/office/officeart/2005/8/layout/hList6"/>
    <dgm:cxn modelId="{56CC3BF3-B454-45DB-894E-AA9FC83F8098}" type="presParOf" srcId="{7D6D5D4D-1E2E-433C-93A1-DC4FDFAC36DD}" destId="{25D60F02-F5B1-4397-B118-91B8F80738D1}" srcOrd="0" destOrd="0" presId="urn:microsoft.com/office/officeart/2005/8/layout/hList6"/>
    <dgm:cxn modelId="{DC475F78-978D-462F-9174-6959E83D019B}" type="presParOf" srcId="{7D6D5D4D-1E2E-433C-93A1-DC4FDFAC36DD}" destId="{BF1DE38C-85C9-4B95-9E59-C0853C2B0664}" srcOrd="1" destOrd="0" presId="urn:microsoft.com/office/officeart/2005/8/layout/hList6"/>
    <dgm:cxn modelId="{8DFE0CAE-B2AF-497F-8BB0-18C409361412}" type="presParOf" srcId="{7D6D5D4D-1E2E-433C-93A1-DC4FDFAC36DD}" destId="{3BA3A940-5B76-4FAF-A30F-42A523551D3A}" srcOrd="2" destOrd="0" presId="urn:microsoft.com/office/officeart/2005/8/layout/hList6"/>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568AF4-2EE1-FA40-B360-2363B4C21854}">
      <dsp:nvSpPr>
        <dsp:cNvPr id="0" name=""/>
        <dsp:cNvSpPr/>
      </dsp:nvSpPr>
      <dsp:spPr>
        <a:xfrm>
          <a:off x="711304" y="511"/>
          <a:ext cx="1849964" cy="110997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Courier"/>
            </a:rPr>
            <a:t>ALTERNATIVE TO A LEVELS</a:t>
          </a:r>
        </a:p>
      </dsp:txBody>
      <dsp:txXfrm>
        <a:off x="711304" y="511"/>
        <a:ext cx="1849964" cy="1109978"/>
      </dsp:txXfrm>
    </dsp:sp>
    <dsp:sp modelId="{54BDF278-0AF3-814C-8F18-236F8D49AEF2}">
      <dsp:nvSpPr>
        <dsp:cNvPr id="0" name=""/>
        <dsp:cNvSpPr/>
      </dsp:nvSpPr>
      <dsp:spPr>
        <a:xfrm>
          <a:off x="2746264" y="511"/>
          <a:ext cx="1849964" cy="110997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Courier"/>
            </a:rPr>
            <a:t>GET WORK READY</a:t>
          </a:r>
        </a:p>
      </dsp:txBody>
      <dsp:txXfrm>
        <a:off x="2746264" y="511"/>
        <a:ext cx="1849964" cy="1109978"/>
      </dsp:txXfrm>
    </dsp:sp>
    <dsp:sp modelId="{D1A0DCA0-2830-A941-8677-21AFD5BB8CA6}">
      <dsp:nvSpPr>
        <dsp:cNvPr id="0" name=""/>
        <dsp:cNvSpPr/>
      </dsp:nvSpPr>
      <dsp:spPr>
        <a:xfrm>
          <a:off x="4781224" y="511"/>
          <a:ext cx="1849964" cy="110997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Courier"/>
            </a:rPr>
            <a:t>80% STUDY/</a:t>
          </a:r>
          <a:br>
            <a:rPr lang="en-US" sz="2000" kern="1200" dirty="0">
              <a:latin typeface="Courier"/>
            </a:rPr>
          </a:br>
          <a:r>
            <a:rPr lang="en-US" sz="2000" kern="1200" dirty="0">
              <a:latin typeface="Courier"/>
            </a:rPr>
            <a:t>20% WORK</a:t>
          </a:r>
        </a:p>
      </dsp:txBody>
      <dsp:txXfrm>
        <a:off x="4781224" y="511"/>
        <a:ext cx="1849964" cy="1109978"/>
      </dsp:txXfrm>
    </dsp:sp>
    <dsp:sp modelId="{34495C55-7613-CE4E-8932-A5F02320FDE7}">
      <dsp:nvSpPr>
        <dsp:cNvPr id="0" name=""/>
        <dsp:cNvSpPr/>
      </dsp:nvSpPr>
      <dsp:spPr>
        <a:xfrm>
          <a:off x="711304" y="1295486"/>
          <a:ext cx="1849964" cy="110997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Courier"/>
            </a:rPr>
            <a:t>45 DAY INDUSTRY PLACEMENT</a:t>
          </a:r>
        </a:p>
      </dsp:txBody>
      <dsp:txXfrm>
        <a:off x="711304" y="1295486"/>
        <a:ext cx="1849964" cy="1109978"/>
      </dsp:txXfrm>
    </dsp:sp>
    <dsp:sp modelId="{4FDC175F-A428-924C-957E-AFD998AE03DB}">
      <dsp:nvSpPr>
        <dsp:cNvPr id="0" name=""/>
        <dsp:cNvSpPr/>
      </dsp:nvSpPr>
      <dsp:spPr>
        <a:xfrm>
          <a:off x="2746264" y="1295486"/>
          <a:ext cx="1849964" cy="110997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Courier"/>
            </a:rPr>
            <a:t>DESIGNED BY AND FOR EMPLOYERS</a:t>
          </a:r>
        </a:p>
      </dsp:txBody>
      <dsp:txXfrm>
        <a:off x="2746264" y="1295486"/>
        <a:ext cx="1849964" cy="1109978"/>
      </dsp:txXfrm>
    </dsp:sp>
    <dsp:sp modelId="{C66863FF-D58E-9749-8FBF-4599902F5907}">
      <dsp:nvSpPr>
        <dsp:cNvPr id="0" name=""/>
        <dsp:cNvSpPr/>
      </dsp:nvSpPr>
      <dsp:spPr>
        <a:xfrm>
          <a:off x="4781224" y="1295486"/>
          <a:ext cx="1849964" cy="110997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Courier"/>
            </a:rPr>
            <a:t>1 T Level = </a:t>
          </a:r>
          <a:br>
            <a:rPr lang="en-US" sz="2000" kern="1200" dirty="0">
              <a:latin typeface="Courier"/>
            </a:rPr>
          </a:br>
          <a:r>
            <a:rPr lang="en-US" sz="2000" kern="1200" dirty="0">
              <a:latin typeface="Courier"/>
            </a:rPr>
            <a:t>3 A Levels </a:t>
          </a:r>
        </a:p>
      </dsp:txBody>
      <dsp:txXfrm>
        <a:off x="4781224" y="1295486"/>
        <a:ext cx="1849964" cy="1109978"/>
      </dsp:txXfrm>
    </dsp:sp>
    <dsp:sp modelId="{FB1942E1-1BB2-E74C-8524-2A37B011C7E8}">
      <dsp:nvSpPr>
        <dsp:cNvPr id="0" name=""/>
        <dsp:cNvSpPr/>
      </dsp:nvSpPr>
      <dsp:spPr>
        <a:xfrm>
          <a:off x="711304" y="2590461"/>
          <a:ext cx="1849964" cy="110997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Courier"/>
            </a:rPr>
            <a:t>LEVEL 2 MATHS AND ENGLISH</a:t>
          </a:r>
        </a:p>
      </dsp:txBody>
      <dsp:txXfrm>
        <a:off x="711304" y="2590461"/>
        <a:ext cx="1849964" cy="1109978"/>
      </dsp:txXfrm>
    </dsp:sp>
    <dsp:sp modelId="{AAC61714-61B6-5848-B30C-BD04E6595EB1}">
      <dsp:nvSpPr>
        <dsp:cNvPr id="0" name=""/>
        <dsp:cNvSpPr/>
      </dsp:nvSpPr>
      <dsp:spPr>
        <a:xfrm>
          <a:off x="2746264" y="2590461"/>
          <a:ext cx="1849964" cy="110997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kern="1200" dirty="0">
              <a:latin typeface="Courier"/>
            </a:rPr>
            <a:t>PHASED ROLL OUT</a:t>
          </a:r>
        </a:p>
      </dsp:txBody>
      <dsp:txXfrm>
        <a:off x="2746264" y="2590461"/>
        <a:ext cx="1849964" cy="1109978"/>
      </dsp:txXfrm>
    </dsp:sp>
    <dsp:sp modelId="{EBB518C8-6E35-2B48-9CD2-F0F1253C4488}">
      <dsp:nvSpPr>
        <dsp:cNvPr id="0" name=""/>
        <dsp:cNvSpPr/>
      </dsp:nvSpPr>
      <dsp:spPr>
        <a:xfrm>
          <a:off x="4781224" y="2590461"/>
          <a:ext cx="1849964" cy="110997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Courier"/>
            </a:rPr>
            <a:t>VARIETY OF PROGRESSION OPTIONS</a:t>
          </a:r>
        </a:p>
      </dsp:txBody>
      <dsp:txXfrm>
        <a:off x="4781224" y="2590461"/>
        <a:ext cx="1849964" cy="11099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B6522B-30C2-41E1-981C-C205F9580195}">
      <dsp:nvSpPr>
        <dsp:cNvPr id="0" name=""/>
        <dsp:cNvSpPr/>
      </dsp:nvSpPr>
      <dsp:spPr>
        <a:xfrm rot="5400000">
          <a:off x="2678163" y="-868383"/>
          <a:ext cx="1400903" cy="317987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Arial" panose="020B0604020202020204" pitchFamily="34" charset="0"/>
            <a:buChar char="•"/>
          </a:pPr>
          <a:r>
            <a:rPr lang="en-GB" sz="1400" kern="1200" dirty="0">
              <a:solidFill>
                <a:srgbClr val="000000"/>
              </a:solidFill>
              <a:latin typeface="Courier"/>
              <a:cs typeface="Arial" panose="020B0604020202020204" pitchFamily="34" charset="0"/>
            </a:rPr>
            <a:t>Learn concepts, theories and principles of general subject </a:t>
          </a:r>
          <a:endParaRPr lang="en-GB" sz="1400" kern="1200" dirty="0">
            <a:latin typeface="Courier"/>
          </a:endParaRPr>
        </a:p>
        <a:p>
          <a:pPr marL="114300" lvl="1" indent="-114300" algn="l" defTabSz="622300">
            <a:lnSpc>
              <a:spcPct val="90000"/>
            </a:lnSpc>
            <a:spcBef>
              <a:spcPct val="0"/>
            </a:spcBef>
            <a:spcAft>
              <a:spcPct val="15000"/>
            </a:spcAft>
            <a:buChar char="•"/>
          </a:pPr>
          <a:r>
            <a:rPr lang="en-GB" sz="1400" kern="1200" dirty="0">
              <a:solidFill>
                <a:srgbClr val="000000"/>
              </a:solidFill>
              <a:latin typeface="Courier"/>
              <a:cs typeface="Arial" panose="020B0604020202020204" pitchFamily="34" charset="0"/>
            </a:rPr>
            <a:t>Assessed through an external examination and a substantial project</a:t>
          </a:r>
        </a:p>
      </dsp:txBody>
      <dsp:txXfrm rot="-5400000">
        <a:off x="1788678" y="89488"/>
        <a:ext cx="3111487" cy="1264131"/>
      </dsp:txXfrm>
    </dsp:sp>
    <dsp:sp modelId="{4B66A2E6-D306-4EB2-8FF9-DA3235E47E2B}">
      <dsp:nvSpPr>
        <dsp:cNvPr id="0" name=""/>
        <dsp:cNvSpPr/>
      </dsp:nvSpPr>
      <dsp:spPr>
        <a:xfrm>
          <a:off x="0" y="1457"/>
          <a:ext cx="1788678" cy="144019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ourier"/>
            </a:rPr>
            <a:t>Core curriculum</a:t>
          </a:r>
        </a:p>
      </dsp:txBody>
      <dsp:txXfrm>
        <a:off x="70304" y="71761"/>
        <a:ext cx="1648070" cy="1299583"/>
      </dsp:txXfrm>
    </dsp:sp>
    <dsp:sp modelId="{562747DE-F892-462C-9081-954956F92D72}">
      <dsp:nvSpPr>
        <dsp:cNvPr id="0" name=""/>
        <dsp:cNvSpPr/>
      </dsp:nvSpPr>
      <dsp:spPr>
        <a:xfrm rot="5400000">
          <a:off x="2521789" y="778801"/>
          <a:ext cx="1707053" cy="3176767"/>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Arial" panose="020B0604020202020204" pitchFamily="34" charset="0"/>
            <a:buChar char="•"/>
          </a:pPr>
          <a:r>
            <a:rPr lang="en-GB" sz="1400" kern="1200" dirty="0">
              <a:latin typeface="Courier"/>
            </a:rPr>
            <a:t>Opportunity to specialise within chosen course</a:t>
          </a:r>
        </a:p>
        <a:p>
          <a:pPr marL="114300" lvl="1" indent="-114300" algn="l" defTabSz="622300">
            <a:lnSpc>
              <a:spcPct val="90000"/>
            </a:lnSpc>
            <a:spcBef>
              <a:spcPct val="0"/>
            </a:spcBef>
            <a:spcAft>
              <a:spcPct val="15000"/>
            </a:spcAft>
            <a:buFont typeface="Arial" panose="020B0604020202020204" pitchFamily="34" charset="0"/>
            <a:buChar char="•"/>
          </a:pPr>
          <a:r>
            <a:rPr lang="en-GB" sz="1400" kern="1200" dirty="0">
              <a:latin typeface="Courier"/>
            </a:rPr>
            <a:t>Develop knowledge and skills needed for a job in that area</a:t>
          </a:r>
        </a:p>
        <a:p>
          <a:pPr marL="114300" lvl="1" indent="-114300" algn="l" defTabSz="622300">
            <a:lnSpc>
              <a:spcPct val="90000"/>
            </a:lnSpc>
            <a:spcBef>
              <a:spcPct val="0"/>
            </a:spcBef>
            <a:spcAft>
              <a:spcPct val="15000"/>
            </a:spcAft>
            <a:buFont typeface="Arial" panose="020B0604020202020204" pitchFamily="34" charset="0"/>
            <a:buChar char="•"/>
          </a:pPr>
          <a:r>
            <a:rPr lang="en-GB" sz="1400" kern="1200" dirty="0">
              <a:latin typeface="Courier"/>
            </a:rPr>
            <a:t>At least half of the classroom time</a:t>
          </a:r>
        </a:p>
      </dsp:txBody>
      <dsp:txXfrm rot="-5400000">
        <a:off x="1786933" y="1596989"/>
        <a:ext cx="3093436" cy="1540391"/>
      </dsp:txXfrm>
    </dsp:sp>
    <dsp:sp modelId="{7F30194C-5D36-468F-8DB6-3EA2AD41F4E3}">
      <dsp:nvSpPr>
        <dsp:cNvPr id="0" name=""/>
        <dsp:cNvSpPr/>
      </dsp:nvSpPr>
      <dsp:spPr>
        <a:xfrm>
          <a:off x="0" y="1647089"/>
          <a:ext cx="1786931" cy="144019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ourier"/>
            </a:rPr>
            <a:t>Specialism</a:t>
          </a:r>
        </a:p>
      </dsp:txBody>
      <dsp:txXfrm>
        <a:off x="70304" y="1717393"/>
        <a:ext cx="1646323" cy="1299583"/>
      </dsp:txXfrm>
    </dsp:sp>
    <dsp:sp modelId="{3434A7EC-5D62-49AB-8112-FA9DDED9C815}">
      <dsp:nvSpPr>
        <dsp:cNvPr id="0" name=""/>
        <dsp:cNvSpPr/>
      </dsp:nvSpPr>
      <dsp:spPr>
        <a:xfrm rot="5400000">
          <a:off x="2802538" y="2422881"/>
          <a:ext cx="1152153" cy="317987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GB" sz="1400" kern="1200" dirty="0">
              <a:latin typeface="Courier"/>
            </a:rPr>
            <a:t>If not achieved, work towards these qualifications</a:t>
          </a:r>
        </a:p>
      </dsp:txBody>
      <dsp:txXfrm rot="-5400000">
        <a:off x="1788679" y="3492984"/>
        <a:ext cx="3123630" cy="1039667"/>
      </dsp:txXfrm>
    </dsp:sp>
    <dsp:sp modelId="{7A413EF8-7E0A-493E-B7F8-C7EBFA57111E}">
      <dsp:nvSpPr>
        <dsp:cNvPr id="0" name=""/>
        <dsp:cNvSpPr/>
      </dsp:nvSpPr>
      <dsp:spPr>
        <a:xfrm>
          <a:off x="0" y="3292721"/>
          <a:ext cx="1788678" cy="144019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Courier"/>
            </a:rPr>
            <a:t>English and maths</a:t>
          </a:r>
        </a:p>
      </dsp:txBody>
      <dsp:txXfrm>
        <a:off x="70304" y="3363025"/>
        <a:ext cx="1648070" cy="12995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23FCE0-F099-4C01-BCFF-A7520CDC4DDB}">
      <dsp:nvSpPr>
        <dsp:cNvPr id="0" name=""/>
        <dsp:cNvSpPr/>
      </dsp:nvSpPr>
      <dsp:spPr>
        <a:xfrm rot="5400000">
          <a:off x="1230177" y="361899"/>
          <a:ext cx="2788886" cy="2065092"/>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GB" sz="1400" kern="1200" dirty="0">
              <a:latin typeface="Courier"/>
            </a:rPr>
            <a:t>Spend at least 20% of the course on placement</a:t>
          </a:r>
        </a:p>
        <a:p>
          <a:pPr marL="114300" lvl="1" indent="-114300" algn="l" defTabSz="622300">
            <a:lnSpc>
              <a:spcPct val="90000"/>
            </a:lnSpc>
            <a:spcBef>
              <a:spcPct val="0"/>
            </a:spcBef>
            <a:spcAft>
              <a:spcPct val="15000"/>
            </a:spcAft>
            <a:buChar char="•"/>
          </a:pPr>
          <a:r>
            <a:rPr lang="en-GB" sz="1400" kern="1200" dirty="0">
              <a:latin typeface="Courier"/>
            </a:rPr>
            <a:t>With a real employer</a:t>
          </a:r>
        </a:p>
        <a:p>
          <a:pPr marL="114300" lvl="1" indent="-114300" algn="l" defTabSz="622300">
            <a:lnSpc>
              <a:spcPct val="90000"/>
            </a:lnSpc>
            <a:spcBef>
              <a:spcPct val="0"/>
            </a:spcBef>
            <a:spcAft>
              <a:spcPct val="15000"/>
            </a:spcAft>
            <a:buChar char="•"/>
          </a:pPr>
          <a:r>
            <a:rPr lang="en-GB" sz="1400" kern="1200" dirty="0">
              <a:latin typeface="Courier"/>
            </a:rPr>
            <a:t>Generally unpaid, but travel and subsistence costs may be available</a:t>
          </a:r>
        </a:p>
      </dsp:txBody>
      <dsp:txXfrm rot="-5400000">
        <a:off x="1592074" y="100812"/>
        <a:ext cx="1964283" cy="2587268"/>
      </dsp:txXfrm>
    </dsp:sp>
    <dsp:sp modelId="{4E49B0D9-8295-48DC-A092-463D201E7EE0}">
      <dsp:nvSpPr>
        <dsp:cNvPr id="0" name=""/>
        <dsp:cNvSpPr/>
      </dsp:nvSpPr>
      <dsp:spPr>
        <a:xfrm>
          <a:off x="432" y="1361"/>
          <a:ext cx="1591641" cy="2786167"/>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ourier"/>
            </a:rPr>
            <a:t>Industry placement</a:t>
          </a:r>
        </a:p>
      </dsp:txBody>
      <dsp:txXfrm>
        <a:off x="78130" y="79059"/>
        <a:ext cx="1436245" cy="26307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D60F02-F5B1-4397-B118-91B8F80738D1}">
      <dsp:nvSpPr>
        <dsp:cNvPr id="0" name=""/>
        <dsp:cNvSpPr/>
      </dsp:nvSpPr>
      <dsp:spPr>
        <a:xfrm rot="16200000">
          <a:off x="-765088" y="1160905"/>
          <a:ext cx="5427415" cy="3139190"/>
        </a:xfrm>
        <a:prstGeom prst="flowChartManualOperati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0" rIns="177800" bIns="0" numCol="1" spcCol="1270" anchor="t" anchorCtr="0">
          <a:noAutofit/>
        </a:bodyPr>
        <a:lstStyle/>
        <a:p>
          <a:pPr marL="0" lvl="0" indent="0" algn="l" defTabSz="1244600">
            <a:lnSpc>
              <a:spcPct val="90000"/>
            </a:lnSpc>
            <a:spcBef>
              <a:spcPct val="0"/>
            </a:spcBef>
            <a:spcAft>
              <a:spcPct val="35000"/>
            </a:spcAft>
            <a:buNone/>
          </a:pPr>
          <a:r>
            <a:rPr lang="en-GB" sz="2800" kern="1200" dirty="0">
              <a:solidFill>
                <a:srgbClr val="FFFFFF"/>
              </a:solidFill>
              <a:latin typeface="Courier"/>
              <a:ea typeface="+mn-ea"/>
              <a:cs typeface="+mn-cs"/>
            </a:rPr>
            <a:t>2020</a:t>
          </a:r>
        </a:p>
        <a:p>
          <a:pPr marL="228600" lvl="1" indent="-228600" algn="l" defTabSz="889000">
            <a:lnSpc>
              <a:spcPct val="90000"/>
            </a:lnSpc>
            <a:spcBef>
              <a:spcPct val="0"/>
            </a:spcBef>
            <a:spcAft>
              <a:spcPct val="15000"/>
            </a:spcAft>
            <a:buChar char="•"/>
          </a:pPr>
          <a:r>
            <a:rPr lang="en-GB" sz="2000" kern="1200" dirty="0">
              <a:latin typeface="Courier"/>
            </a:rPr>
            <a:t>Digital Production, Design &amp; Development</a:t>
          </a:r>
        </a:p>
        <a:p>
          <a:pPr marL="228600" lvl="1" indent="-228600" algn="l" defTabSz="889000">
            <a:lnSpc>
              <a:spcPct val="90000"/>
            </a:lnSpc>
            <a:spcBef>
              <a:spcPct val="0"/>
            </a:spcBef>
            <a:spcAft>
              <a:spcPct val="15000"/>
            </a:spcAft>
            <a:buChar char="•"/>
          </a:pPr>
          <a:r>
            <a:rPr lang="en-GB" sz="2000" kern="1200" dirty="0">
              <a:latin typeface="Courier"/>
            </a:rPr>
            <a:t>Education &amp; Childcare</a:t>
          </a:r>
        </a:p>
        <a:p>
          <a:pPr marL="228600" lvl="1" indent="-228600" algn="l" defTabSz="889000">
            <a:lnSpc>
              <a:spcPct val="90000"/>
            </a:lnSpc>
            <a:spcBef>
              <a:spcPct val="0"/>
            </a:spcBef>
            <a:spcAft>
              <a:spcPct val="15000"/>
            </a:spcAft>
            <a:buChar char="•"/>
          </a:pPr>
          <a:r>
            <a:rPr lang="en-GB" sz="2000" kern="1200" dirty="0">
              <a:latin typeface="Courier"/>
            </a:rPr>
            <a:t>Design, Surveying &amp; Planning for Construction</a:t>
          </a:r>
        </a:p>
      </dsp:txBody>
      <dsp:txXfrm rot="5400000">
        <a:off x="379024" y="1102276"/>
        <a:ext cx="3139190" cy="3256449"/>
      </dsp:txXfrm>
    </dsp:sp>
    <dsp:sp modelId="{3BA3A940-5B76-4FAF-A30F-42A523551D3A}">
      <dsp:nvSpPr>
        <dsp:cNvPr id="0" name=""/>
        <dsp:cNvSpPr/>
      </dsp:nvSpPr>
      <dsp:spPr>
        <a:xfrm rot="16200000">
          <a:off x="2742323" y="1145814"/>
          <a:ext cx="5461001" cy="3169372"/>
        </a:xfrm>
        <a:prstGeom prst="flowChartManualOperati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0" rIns="177800" bIns="0" numCol="1" spcCol="1270" anchor="t" anchorCtr="0">
          <a:noAutofit/>
        </a:bodyPr>
        <a:lstStyle/>
        <a:p>
          <a:pPr marL="0" lvl="0" indent="0" algn="l" defTabSz="1244600">
            <a:lnSpc>
              <a:spcPct val="90000"/>
            </a:lnSpc>
            <a:spcBef>
              <a:spcPct val="0"/>
            </a:spcBef>
            <a:spcAft>
              <a:spcPct val="35000"/>
            </a:spcAft>
            <a:buNone/>
          </a:pPr>
          <a:r>
            <a:rPr lang="en-GB" sz="2800" kern="1200" dirty="0">
              <a:latin typeface="Courier"/>
            </a:rPr>
            <a:t>2021</a:t>
          </a:r>
        </a:p>
        <a:p>
          <a:pPr marL="171450" lvl="1" indent="-171450" algn="l" defTabSz="800100">
            <a:lnSpc>
              <a:spcPct val="90000"/>
            </a:lnSpc>
            <a:spcBef>
              <a:spcPct val="0"/>
            </a:spcBef>
            <a:spcAft>
              <a:spcPct val="15000"/>
            </a:spcAft>
            <a:buFont typeface="Calibri" panose="020F0502020204030204" pitchFamily="34" charset="0"/>
            <a:buChar char="-"/>
          </a:pPr>
          <a:r>
            <a:rPr lang="en-GB" sz="1800" kern="1200" dirty="0">
              <a:latin typeface="Courier"/>
            </a:rPr>
            <a:t>Building Services Engineering for Construction</a:t>
          </a:r>
        </a:p>
        <a:p>
          <a:pPr marL="171450" lvl="1" indent="-171450" algn="l" defTabSz="800100">
            <a:lnSpc>
              <a:spcPct val="90000"/>
            </a:lnSpc>
            <a:spcBef>
              <a:spcPct val="0"/>
            </a:spcBef>
            <a:spcAft>
              <a:spcPct val="15000"/>
            </a:spcAft>
            <a:buFont typeface="Calibri" panose="020F0502020204030204" pitchFamily="34" charset="0"/>
            <a:buChar char="-"/>
          </a:pPr>
          <a:r>
            <a:rPr lang="en-GB" sz="1800" kern="1200" dirty="0">
              <a:latin typeface="Courier"/>
            </a:rPr>
            <a:t>Digital Business Services</a:t>
          </a:r>
        </a:p>
        <a:p>
          <a:pPr marL="171450" lvl="1" indent="-171450" algn="l" defTabSz="800100">
            <a:lnSpc>
              <a:spcPct val="90000"/>
            </a:lnSpc>
            <a:spcBef>
              <a:spcPct val="0"/>
            </a:spcBef>
            <a:spcAft>
              <a:spcPct val="15000"/>
            </a:spcAft>
            <a:buFont typeface="Calibri" panose="020F0502020204030204" pitchFamily="34" charset="0"/>
            <a:buChar char="-"/>
          </a:pPr>
          <a:r>
            <a:rPr lang="en-GB" sz="1800" kern="1200" dirty="0">
              <a:latin typeface="Courier"/>
            </a:rPr>
            <a:t>Digital Support &amp; Services</a:t>
          </a:r>
        </a:p>
        <a:p>
          <a:pPr marL="171450" lvl="1" indent="-171450" algn="l" defTabSz="800100">
            <a:lnSpc>
              <a:spcPct val="90000"/>
            </a:lnSpc>
            <a:spcBef>
              <a:spcPct val="0"/>
            </a:spcBef>
            <a:spcAft>
              <a:spcPct val="15000"/>
            </a:spcAft>
            <a:buFont typeface="Calibri" panose="020F0502020204030204" pitchFamily="34" charset="0"/>
            <a:buChar char="-"/>
          </a:pPr>
          <a:r>
            <a:rPr lang="en-GB" sz="1800" kern="1200" dirty="0">
              <a:latin typeface="Courier"/>
            </a:rPr>
            <a:t>Health</a:t>
          </a:r>
        </a:p>
        <a:p>
          <a:pPr marL="171450" lvl="1" indent="-171450" algn="l" defTabSz="800100">
            <a:lnSpc>
              <a:spcPct val="90000"/>
            </a:lnSpc>
            <a:spcBef>
              <a:spcPct val="0"/>
            </a:spcBef>
            <a:spcAft>
              <a:spcPct val="15000"/>
            </a:spcAft>
            <a:buFont typeface="Calibri" panose="020F0502020204030204" pitchFamily="34" charset="0"/>
            <a:buChar char="-"/>
          </a:pPr>
          <a:r>
            <a:rPr lang="en-GB" sz="1800" kern="1200" dirty="0">
              <a:latin typeface="Courier"/>
            </a:rPr>
            <a:t>Healthcare Science</a:t>
          </a:r>
        </a:p>
        <a:p>
          <a:pPr marL="171450" lvl="1" indent="-171450" algn="l" defTabSz="800100">
            <a:lnSpc>
              <a:spcPct val="90000"/>
            </a:lnSpc>
            <a:spcBef>
              <a:spcPct val="0"/>
            </a:spcBef>
            <a:spcAft>
              <a:spcPct val="15000"/>
            </a:spcAft>
            <a:buFont typeface="Calibri" panose="020F0502020204030204" pitchFamily="34" charset="0"/>
            <a:buChar char="-"/>
          </a:pPr>
          <a:r>
            <a:rPr lang="en-GB" sz="1800" kern="1200" dirty="0">
              <a:latin typeface="Courier"/>
            </a:rPr>
            <a:t>Onsite Construction</a:t>
          </a:r>
        </a:p>
        <a:p>
          <a:pPr marL="171450" lvl="1" indent="-171450" algn="l" defTabSz="800100">
            <a:lnSpc>
              <a:spcPct val="90000"/>
            </a:lnSpc>
            <a:spcBef>
              <a:spcPct val="0"/>
            </a:spcBef>
            <a:spcAft>
              <a:spcPct val="15000"/>
            </a:spcAft>
            <a:buFont typeface="Calibri" panose="020F0502020204030204" pitchFamily="34" charset="0"/>
            <a:buChar char="-"/>
          </a:pPr>
          <a:r>
            <a:rPr lang="en-GB" sz="1800" kern="1200" dirty="0">
              <a:latin typeface="Courier"/>
            </a:rPr>
            <a:t>Science</a:t>
          </a:r>
          <a:endParaRPr lang="en-GB" sz="2000" kern="1200" dirty="0">
            <a:latin typeface="Courier"/>
          </a:endParaRPr>
        </a:p>
      </dsp:txBody>
      <dsp:txXfrm rot="5400000">
        <a:off x="3888137" y="1092200"/>
        <a:ext cx="3169372" cy="327660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5290" cy="4959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63032" y="0"/>
            <a:ext cx="2955290" cy="495935"/>
          </a:xfrm>
          <a:prstGeom prst="rect">
            <a:avLst/>
          </a:prstGeom>
        </p:spPr>
        <p:txBody>
          <a:bodyPr vert="horz" lIns="91440" tIns="45720" rIns="91440" bIns="45720" rtlCol="0"/>
          <a:lstStyle>
            <a:lvl1pPr algn="r">
              <a:defRPr sz="1200"/>
            </a:lvl1pPr>
          </a:lstStyle>
          <a:p>
            <a:fld id="{410602E5-DB60-48CF-A881-9CE7EAEFF443}" type="datetimeFigureOut">
              <a:rPr lang="en-GB" smtClean="0"/>
              <a:pPr/>
              <a:t>17/11/2020</a:t>
            </a:fld>
            <a:endParaRPr lang="en-GB"/>
          </a:p>
        </p:txBody>
      </p:sp>
      <p:sp>
        <p:nvSpPr>
          <p:cNvPr id="4" name="Footer Placeholder 3"/>
          <p:cNvSpPr>
            <a:spLocks noGrp="1"/>
          </p:cNvSpPr>
          <p:nvPr>
            <p:ph type="ftr" sz="quarter" idx="2"/>
          </p:nvPr>
        </p:nvSpPr>
        <p:spPr>
          <a:xfrm>
            <a:off x="0" y="9421044"/>
            <a:ext cx="2955290" cy="49593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63032" y="9421044"/>
            <a:ext cx="2955290" cy="495935"/>
          </a:xfrm>
          <a:prstGeom prst="rect">
            <a:avLst/>
          </a:prstGeom>
        </p:spPr>
        <p:txBody>
          <a:bodyPr vert="horz" lIns="91440" tIns="45720" rIns="91440" bIns="45720" rtlCol="0" anchor="b"/>
          <a:lstStyle>
            <a:lvl1pPr algn="r">
              <a:defRPr sz="1200"/>
            </a:lvl1pPr>
          </a:lstStyle>
          <a:p>
            <a:fld id="{3DAAA526-672E-4DD3-A394-6BDB0AB7B5AC}" type="slidenum">
              <a:rPr lang="en-GB" smtClean="0"/>
              <a:pPr/>
              <a:t>‹#›</a:t>
            </a:fld>
            <a:endParaRPr lang="en-GB"/>
          </a:p>
        </p:txBody>
      </p:sp>
    </p:spTree>
    <p:extLst>
      <p:ext uri="{BB962C8B-B14F-4D97-AF65-F5344CB8AC3E}">
        <p14:creationId xmlns:p14="http://schemas.microsoft.com/office/powerpoint/2010/main" val="21348683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5290" cy="4959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63032" y="0"/>
            <a:ext cx="2955290" cy="495935"/>
          </a:xfrm>
          <a:prstGeom prst="rect">
            <a:avLst/>
          </a:prstGeom>
        </p:spPr>
        <p:txBody>
          <a:bodyPr vert="horz" lIns="91440" tIns="45720" rIns="91440" bIns="45720" rtlCol="0"/>
          <a:lstStyle>
            <a:lvl1pPr algn="r">
              <a:defRPr sz="1200"/>
            </a:lvl1pPr>
          </a:lstStyle>
          <a:p>
            <a:fld id="{85081705-EF38-4D8E-BF85-73828A7893F4}" type="datetimeFigureOut">
              <a:rPr lang="en-GB" smtClean="0"/>
              <a:pPr/>
              <a:t>17/11/2020</a:t>
            </a:fld>
            <a:endParaRPr lang="en-GB"/>
          </a:p>
        </p:txBody>
      </p:sp>
      <p:sp>
        <p:nvSpPr>
          <p:cNvPr id="4" name="Slide Image Placeholder 3"/>
          <p:cNvSpPr>
            <a:spLocks noGrp="1" noRot="1" noChangeAspect="1"/>
          </p:cNvSpPr>
          <p:nvPr>
            <p:ph type="sldImg" idx="2"/>
          </p:nvPr>
        </p:nvSpPr>
        <p:spPr>
          <a:xfrm>
            <a:off x="930275" y="744538"/>
            <a:ext cx="4959350" cy="371951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1990" y="4711383"/>
            <a:ext cx="5455920" cy="44634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1044"/>
            <a:ext cx="2955290" cy="49593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63032" y="9421044"/>
            <a:ext cx="2955290" cy="495935"/>
          </a:xfrm>
          <a:prstGeom prst="rect">
            <a:avLst/>
          </a:prstGeom>
        </p:spPr>
        <p:txBody>
          <a:bodyPr vert="horz" lIns="91440" tIns="45720" rIns="91440" bIns="45720" rtlCol="0" anchor="b"/>
          <a:lstStyle>
            <a:lvl1pPr algn="r">
              <a:defRPr sz="1200"/>
            </a:lvl1pPr>
          </a:lstStyle>
          <a:p>
            <a:fld id="{0365A29D-C0B9-41C6-BEC0-29DFAAEEA45B}" type="slidenum">
              <a:rPr lang="en-GB" smtClean="0"/>
              <a:pPr/>
              <a:t>‹#›</a:t>
            </a:fld>
            <a:endParaRPr lang="en-GB"/>
          </a:p>
        </p:txBody>
      </p:sp>
    </p:spTree>
    <p:extLst>
      <p:ext uri="{BB962C8B-B14F-4D97-AF65-F5344CB8AC3E}">
        <p14:creationId xmlns:p14="http://schemas.microsoft.com/office/powerpoint/2010/main" val="197791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youtube.com/watch?v=doW5-SUpUN0"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tlevels.gov.uk/students/find"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time_continue=11&amp;v=CYccTnWxwW0&amp;feature=emb_logo"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kern="1200" dirty="0">
                <a:solidFill>
                  <a:schemeClr val="tx1"/>
                </a:solidFill>
                <a:latin typeface="+mn-lt"/>
                <a:ea typeface="+mn-ea"/>
                <a:cs typeface="+mn-cs"/>
              </a:rPr>
              <a:t>My</a:t>
            </a:r>
            <a:r>
              <a:rPr lang="en-GB" sz="1200" kern="1200" baseline="0" dirty="0">
                <a:solidFill>
                  <a:schemeClr val="tx1"/>
                </a:solidFill>
                <a:latin typeface="+mn-lt"/>
                <a:ea typeface="+mn-ea"/>
                <a:cs typeface="+mn-cs"/>
              </a:rPr>
              <a:t> name is </a:t>
            </a:r>
            <a:r>
              <a:rPr lang="en-GB" sz="1200" b="1" kern="1200" baseline="0" dirty="0">
                <a:solidFill>
                  <a:schemeClr val="tx1"/>
                </a:solidFill>
                <a:latin typeface="+mn-lt"/>
                <a:ea typeface="+mn-ea"/>
                <a:cs typeface="+mn-cs"/>
              </a:rPr>
              <a:t>‘insert name’</a:t>
            </a:r>
            <a:r>
              <a:rPr lang="en-GB" sz="1200" kern="1200" baseline="0" dirty="0">
                <a:solidFill>
                  <a:schemeClr val="tx1"/>
                </a:solidFill>
                <a:latin typeface="+mn-lt"/>
                <a:ea typeface="+mn-ea"/>
                <a:cs typeface="+mn-cs"/>
              </a:rPr>
              <a:t> and I’m here on behalf of the National Apprenticeship Service to talk to you about T Levels.</a:t>
            </a:r>
          </a:p>
          <a:p>
            <a:r>
              <a:rPr lang="en-US" b="1" dirty="0"/>
              <a:t>Notes to presenter</a:t>
            </a:r>
          </a:p>
          <a:p>
            <a:r>
              <a:rPr lang="en-US" dirty="0"/>
              <a:t>Slides 3 and 5 include link to films. Please ensure that this is downloaded and embedded before you present.</a:t>
            </a:r>
            <a:br>
              <a:rPr lang="en-US" dirty="0"/>
            </a:br>
            <a:r>
              <a:rPr lang="en-US" dirty="0"/>
              <a:t>The film on slide 5 has sound so please ensure the venue has speakers.</a:t>
            </a:r>
          </a:p>
          <a:p>
            <a:endParaRPr lang="en-GB" sz="1200"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0990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3982224"/>
          </a:xfrm>
        </p:spPr>
        <p:txBody>
          <a:bodyPr/>
          <a:lstStyle/>
          <a:p>
            <a:r>
              <a:rPr lang="en-GB" dirty="0"/>
              <a:t>Today, we’re going to introduce you to a new qualification – T Levels.</a:t>
            </a:r>
          </a:p>
          <a:p>
            <a:endParaRPr lang="en-GB" dirty="0"/>
          </a:p>
          <a:p>
            <a:r>
              <a:rPr lang="en-GB" dirty="0"/>
              <a:t>By the end of the session, you should have a good understanding of </a:t>
            </a:r>
          </a:p>
          <a:p>
            <a:pPr marL="171450" indent="-171450">
              <a:buFontTx/>
              <a:buChar char="-"/>
            </a:pPr>
            <a:r>
              <a:rPr lang="en-GB" dirty="0"/>
              <a:t>what a T Level is</a:t>
            </a:r>
          </a:p>
          <a:p>
            <a:pPr marL="171450" indent="-171450">
              <a:buFontTx/>
              <a:buChar char="-"/>
            </a:pPr>
            <a:r>
              <a:rPr lang="en-GB" dirty="0"/>
              <a:t>some key facts about how they work</a:t>
            </a:r>
          </a:p>
          <a:p>
            <a:pPr marL="171450" indent="-171450">
              <a:buFontTx/>
              <a:buChar char="-"/>
            </a:pPr>
            <a:r>
              <a:rPr lang="en-GB" dirty="0"/>
              <a:t>how the government is rolling T Levels out over the next few years, and</a:t>
            </a:r>
          </a:p>
          <a:p>
            <a:pPr marL="171450" indent="-171450">
              <a:buFontTx/>
              <a:buChar char="-"/>
            </a:pPr>
            <a:r>
              <a:rPr lang="en-GB" dirty="0"/>
              <a:t>How you can find out more</a:t>
            </a:r>
          </a:p>
        </p:txBody>
      </p:sp>
      <p:sp>
        <p:nvSpPr>
          <p:cNvPr id="4" name="Slide Number Placeholder 3"/>
          <p:cNvSpPr>
            <a:spLocks noGrp="1"/>
          </p:cNvSpPr>
          <p:nvPr>
            <p:ph type="sldNum" sz="quarter" idx="10"/>
          </p:nvPr>
        </p:nvSpPr>
        <p:spPr/>
        <p:txBody>
          <a:bodyPr/>
          <a:lstStyle/>
          <a:p>
            <a:fld id="{6F8DB3FF-8B41-4A0A-8C7F-F35D756DC4C9}" type="slidenum">
              <a:rPr lang="en-GB" smtClean="0"/>
              <a:t>2</a:t>
            </a:fld>
            <a:endParaRPr lang="en-GB"/>
          </a:p>
        </p:txBody>
      </p:sp>
    </p:spTree>
    <p:extLst>
      <p:ext uri="{BB962C8B-B14F-4D97-AF65-F5344CB8AC3E}">
        <p14:creationId xmlns:p14="http://schemas.microsoft.com/office/powerpoint/2010/main" val="12924297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https://www.youtube.com/watch?v=doW5-SUpUN0</a:t>
            </a:r>
            <a:endParaRPr lang="en-GB" dirty="0"/>
          </a:p>
          <a:p>
            <a:endParaRPr lang="en-GB" dirty="0"/>
          </a:p>
        </p:txBody>
      </p:sp>
      <p:sp>
        <p:nvSpPr>
          <p:cNvPr id="4" name="Slide Number Placeholder 3"/>
          <p:cNvSpPr>
            <a:spLocks noGrp="1"/>
          </p:cNvSpPr>
          <p:nvPr>
            <p:ph type="sldNum" sz="quarter" idx="5"/>
          </p:nvPr>
        </p:nvSpPr>
        <p:spPr/>
        <p:txBody>
          <a:bodyPr/>
          <a:lstStyle/>
          <a:p>
            <a:fld id="{6F8DB3FF-8B41-4A0A-8C7F-F35D756DC4C9}" type="slidenum">
              <a:rPr lang="en-GB" smtClean="0"/>
              <a:t>3</a:t>
            </a:fld>
            <a:endParaRPr lang="en-GB"/>
          </a:p>
        </p:txBody>
      </p:sp>
    </p:spTree>
    <p:extLst>
      <p:ext uri="{BB962C8B-B14F-4D97-AF65-F5344CB8AC3E}">
        <p14:creationId xmlns:p14="http://schemas.microsoft.com/office/powerpoint/2010/main" val="36834531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hangingPunct="0">
              <a:buNone/>
            </a:pPr>
            <a:r>
              <a:rPr lang="en-GB" sz="1200" kern="1200" dirty="0">
                <a:solidFill>
                  <a:schemeClr val="tx1"/>
                </a:solidFill>
                <a:effectLst/>
                <a:latin typeface="+mn-lt"/>
                <a:ea typeface="+mn-ea"/>
                <a:cs typeface="+mn-cs"/>
              </a:rPr>
              <a:t>Let’s start with what a T Level is. </a:t>
            </a:r>
          </a:p>
          <a:p>
            <a:pPr marL="228600" indent="-228600" hangingPunct="0">
              <a:buAutoNum type="arabicPeriod"/>
            </a:pPr>
            <a:endParaRPr lang="en-GB" sz="1200" kern="1200" dirty="0">
              <a:solidFill>
                <a:schemeClr val="tx1"/>
              </a:solidFill>
              <a:effectLst/>
              <a:latin typeface="+mn-lt"/>
              <a:ea typeface="+mn-ea"/>
              <a:cs typeface="+mn-cs"/>
            </a:endParaRPr>
          </a:p>
          <a:p>
            <a:pPr marL="228600" indent="-228600" hangingPunct="0">
              <a:buAutoNum type="arabicPeriod"/>
            </a:pPr>
            <a:r>
              <a:rPr lang="en-GB" sz="1200" kern="1200" dirty="0">
                <a:solidFill>
                  <a:schemeClr val="tx1"/>
                </a:solidFill>
                <a:effectLst/>
                <a:latin typeface="+mn-lt"/>
                <a:ea typeface="+mn-ea"/>
                <a:cs typeface="+mn-cs"/>
              </a:rPr>
              <a:t>New qualification aimed at 16-19 years. A</a:t>
            </a:r>
            <a:r>
              <a:rPr lang="en-GB" dirty="0"/>
              <a:t> practical, employer-led </a:t>
            </a:r>
            <a:r>
              <a:rPr lang="en-GB" sz="1200" kern="1200" dirty="0">
                <a:solidFill>
                  <a:schemeClr val="tx1"/>
                </a:solidFill>
                <a:effectLst/>
                <a:latin typeface="+mn-lt"/>
                <a:ea typeface="+mn-ea"/>
                <a:cs typeface="+mn-cs"/>
              </a:rPr>
              <a:t>alternative to A Levels</a:t>
            </a:r>
          </a:p>
          <a:p>
            <a:pPr marL="228600" indent="-228600" hangingPunct="0">
              <a:buAutoNum type="arabicPeriod"/>
            </a:pPr>
            <a:r>
              <a:rPr lang="en-GB" sz="1200" kern="1200" dirty="0">
                <a:solidFill>
                  <a:schemeClr val="tx1"/>
                </a:solidFill>
                <a:effectLst/>
                <a:latin typeface="+mn-lt"/>
                <a:ea typeface="+mn-ea"/>
                <a:cs typeface="+mn-cs"/>
              </a:rPr>
              <a:t>Brand-new, two-year technical qualification </a:t>
            </a:r>
            <a:r>
              <a:rPr lang="en-GB" dirty="0"/>
              <a:t>that follows GCSEs, </a:t>
            </a:r>
            <a:r>
              <a:rPr lang="en-GB" sz="1200" kern="1200" dirty="0">
                <a:solidFill>
                  <a:schemeClr val="tx1"/>
                </a:solidFill>
                <a:effectLst/>
                <a:latin typeface="+mn-lt"/>
                <a:ea typeface="+mn-ea"/>
                <a:cs typeface="+mn-cs"/>
              </a:rPr>
              <a:t>designed to get students work </a:t>
            </a:r>
            <a:r>
              <a:rPr lang="en-GB" dirty="0"/>
              <a:t>ready</a:t>
            </a:r>
            <a:r>
              <a:rPr lang="en-GB" sz="1200" kern="1200" dirty="0">
                <a:solidFill>
                  <a:schemeClr val="tx1"/>
                </a:solidFill>
                <a:effectLst/>
                <a:latin typeface="+mn-lt"/>
                <a:ea typeface="+mn-ea"/>
                <a:cs typeface="+mn-cs"/>
              </a:rPr>
              <a:t>.</a:t>
            </a:r>
            <a:r>
              <a:rPr lang="en-GB" dirty="0"/>
              <a:t> </a:t>
            </a:r>
            <a:endParaRPr lang="en-GB" sz="1200" kern="1200" dirty="0">
              <a:solidFill>
                <a:schemeClr val="tx1"/>
              </a:solidFill>
              <a:effectLst/>
              <a:latin typeface="+mn-lt"/>
              <a:cs typeface="Calibri"/>
            </a:endParaRPr>
          </a:p>
          <a:p>
            <a:pPr marL="228600" indent="-228600" hangingPunct="0">
              <a:buAutoNum type="arabicPeriod"/>
            </a:pPr>
            <a:r>
              <a:rPr lang="en-GB" sz="1200" kern="1200" dirty="0">
                <a:solidFill>
                  <a:schemeClr val="tx1"/>
                </a:solidFill>
                <a:effectLst/>
                <a:latin typeface="+mn-lt"/>
                <a:ea typeface="+mn-ea"/>
                <a:cs typeface="+mn-cs"/>
              </a:rPr>
              <a:t>Spend 80% of time in the classroom or in specialist facilities, learning the theory and developing practical skills and the other 20% on an industry placement </a:t>
            </a:r>
            <a:r>
              <a:rPr lang="en-GB" dirty="0"/>
              <a:t>with an employer </a:t>
            </a:r>
            <a:r>
              <a:rPr lang="en-GB" sz="1200" kern="1200" dirty="0">
                <a:solidFill>
                  <a:schemeClr val="tx1"/>
                </a:solidFill>
                <a:effectLst/>
                <a:latin typeface="+mn-lt"/>
                <a:ea typeface="+mn-ea"/>
                <a:cs typeface="+mn-cs"/>
              </a:rPr>
              <a:t>putting this into action.</a:t>
            </a:r>
            <a:endParaRPr lang="en-GB" sz="1200" kern="1200" dirty="0">
              <a:solidFill>
                <a:schemeClr val="tx1"/>
              </a:solidFill>
              <a:effectLst/>
              <a:latin typeface="+mn-lt"/>
              <a:cs typeface="Calibri" panose="020F0502020204030204"/>
            </a:endParaRPr>
          </a:p>
          <a:p>
            <a:pPr marL="228600" marR="0" lvl="0" indent="-228600" algn="l" defTabSz="914400" rtl="0" eaLnBrk="1" fontAlgn="auto" latinLnBrk="0" hangingPunct="0">
              <a:lnSpc>
                <a:spcPct val="100000"/>
              </a:lnSpc>
              <a:spcBef>
                <a:spcPts val="0"/>
              </a:spcBef>
              <a:spcAft>
                <a:spcPts val="0"/>
              </a:spcAft>
              <a:buClrTx/>
              <a:buSzTx/>
              <a:buFontTx/>
              <a:buAutoNum type="arabicPeriod"/>
              <a:tabLst/>
              <a:defRPr/>
            </a:pPr>
            <a:r>
              <a:rPr lang="en-GB" sz="1200" kern="1200" dirty="0">
                <a:solidFill>
                  <a:schemeClr val="tx1"/>
                </a:solidFill>
                <a:effectLst/>
                <a:latin typeface="+mn-lt"/>
                <a:ea typeface="+mn-ea"/>
                <a:cs typeface="+mn-cs"/>
              </a:rPr>
              <a:t>Spend a minimum of 45 days (315 hours) on a meaningful industry placement (this is measured in hours, can be split across two employers if needed and the time spent with these employers can be carried out as day release, in one solid block, multiple smaller blocks or a mixture of any of these models, depending on what works for the provider, student and employer)</a:t>
            </a:r>
          </a:p>
          <a:p>
            <a:pPr marL="228600" indent="-228600" hangingPunct="0">
              <a:buFontTx/>
              <a:buAutoNum type="arabicPeriod"/>
              <a:defRPr/>
            </a:pPr>
            <a:r>
              <a:rPr lang="en-GB" sz="1200" kern="1200" dirty="0">
                <a:solidFill>
                  <a:schemeClr val="tx1"/>
                </a:solidFill>
                <a:effectLst/>
                <a:latin typeface="+mn-lt"/>
                <a:ea typeface="+mn-ea"/>
                <a:cs typeface="+mn-cs"/>
              </a:rPr>
              <a:t>Designed by employers to ensure students are learning the skills industries are looking for, improving employability. </a:t>
            </a:r>
            <a:r>
              <a:rPr lang="en-GB" dirty="0"/>
              <a:t>Nearly 300 </a:t>
            </a:r>
            <a:r>
              <a:rPr lang="en-GB" sz="1200" kern="1200" dirty="0">
                <a:solidFill>
                  <a:schemeClr val="tx1"/>
                </a:solidFill>
                <a:effectLst/>
                <a:latin typeface="+mn-lt"/>
                <a:ea typeface="+mn-ea"/>
                <a:cs typeface="+mn-cs"/>
              </a:rPr>
              <a:t>employers </a:t>
            </a:r>
            <a:r>
              <a:rPr lang="en-GB" dirty="0"/>
              <a:t>have been involved in developing T Levels</a:t>
            </a:r>
            <a:r>
              <a:rPr lang="en-GB" sz="1200" kern="1200" dirty="0">
                <a:solidFill>
                  <a:schemeClr val="tx1"/>
                </a:solidFill>
                <a:effectLst/>
                <a:latin typeface="+mn-lt"/>
                <a:ea typeface="+mn-ea"/>
                <a:cs typeface="+mn-cs"/>
              </a:rPr>
              <a:t>, ranging from small local businesses to large multinationals.</a:t>
            </a:r>
            <a:r>
              <a:rPr lang="en-GB" dirty="0"/>
              <a:t> </a:t>
            </a:r>
            <a:endParaRPr lang="en-GB" sz="1200" kern="1200" dirty="0">
              <a:solidFill>
                <a:schemeClr val="tx1"/>
              </a:solidFill>
              <a:effectLst/>
              <a:latin typeface="+mn-lt"/>
              <a:cs typeface="Calibri"/>
            </a:endParaRPr>
          </a:p>
          <a:p>
            <a:pPr marL="228600" marR="0" lvl="0" indent="-228600" algn="l" defTabSz="914400" rtl="0" eaLnBrk="1" fontAlgn="auto" latinLnBrk="0" hangingPunct="0">
              <a:lnSpc>
                <a:spcPct val="100000"/>
              </a:lnSpc>
              <a:spcBef>
                <a:spcPts val="0"/>
              </a:spcBef>
              <a:spcAft>
                <a:spcPts val="0"/>
              </a:spcAft>
              <a:buClrTx/>
              <a:buSzTx/>
              <a:buFontTx/>
              <a:buAutoNum type="arabicPeriod"/>
              <a:tabLst/>
              <a:defRPr/>
            </a:pPr>
            <a:r>
              <a:rPr lang="en-GB" sz="1200" kern="1200" dirty="0">
                <a:solidFill>
                  <a:schemeClr val="tx1"/>
                </a:solidFill>
                <a:effectLst/>
                <a:latin typeface="+mn-lt"/>
                <a:ea typeface="+mn-ea"/>
                <a:cs typeface="+mn-cs"/>
              </a:rPr>
              <a:t>Nationally recognised certificate, with 1 T Level equivalent to 3 A Levels.</a:t>
            </a:r>
          </a:p>
          <a:p>
            <a:pPr marL="228600" indent="-228600" hangingPunct="0">
              <a:buFontTx/>
              <a:buAutoNum type="arabicPeriod"/>
              <a:defRPr/>
            </a:pPr>
            <a:r>
              <a:rPr lang="en-GB" sz="1200" kern="1200" dirty="0">
                <a:solidFill>
                  <a:schemeClr val="tx1"/>
                </a:solidFill>
                <a:effectLst/>
                <a:latin typeface="+mn-lt"/>
                <a:ea typeface="+mn-ea"/>
                <a:cs typeface="+mn-cs"/>
              </a:rPr>
              <a:t>If not already achieved, then students would work towards </a:t>
            </a:r>
            <a:r>
              <a:rPr lang="en-GB" dirty="0"/>
              <a:t>level 2 </a:t>
            </a:r>
            <a:r>
              <a:rPr lang="en-GB" sz="1200" kern="1200" dirty="0">
                <a:solidFill>
                  <a:schemeClr val="tx1"/>
                </a:solidFill>
                <a:effectLst/>
                <a:latin typeface="+mn-lt"/>
                <a:ea typeface="+mn-ea"/>
                <a:cs typeface="+mn-cs"/>
              </a:rPr>
              <a:t>maths and English.</a:t>
            </a:r>
            <a:endParaRPr lang="en-GB" sz="1200" kern="1200" dirty="0">
              <a:solidFill>
                <a:schemeClr val="tx1"/>
              </a:solidFill>
              <a:effectLst/>
              <a:latin typeface="+mn-lt"/>
              <a:cs typeface="Calibri"/>
            </a:endParaRPr>
          </a:p>
          <a:p>
            <a:pPr marL="228600" indent="-228600" hangingPunct="0">
              <a:buFontTx/>
              <a:buAutoNum type="arabicPeriod"/>
              <a:defRPr/>
            </a:pPr>
            <a:r>
              <a:rPr lang="en-GB" sz="1200" kern="1200" dirty="0">
                <a:solidFill>
                  <a:schemeClr val="tx1"/>
                </a:solidFill>
                <a:effectLst/>
                <a:latin typeface="+mn-lt"/>
                <a:ea typeface="+mn-ea"/>
                <a:cs typeface="+mn-cs"/>
              </a:rPr>
              <a:t>44 </a:t>
            </a:r>
            <a:r>
              <a:rPr lang="en-GB" dirty="0"/>
              <a:t>colleges and other </a:t>
            </a:r>
            <a:r>
              <a:rPr lang="en-GB" sz="1200" u="sng" kern="1200" dirty="0">
                <a:solidFill>
                  <a:schemeClr val="tx1"/>
                </a:solidFill>
                <a:effectLst/>
                <a:latin typeface="+mn-lt"/>
                <a:ea typeface="+mn-ea"/>
                <a:cs typeface="+mn-cs"/>
                <a:hlinkClick r:id="rId3"/>
              </a:rPr>
              <a:t>providers</a:t>
            </a:r>
            <a:r>
              <a:rPr lang="en-GB" sz="1200" kern="1200" dirty="0">
                <a:solidFill>
                  <a:schemeClr val="tx1"/>
                </a:solidFill>
                <a:effectLst/>
                <a:latin typeface="+mn-lt"/>
                <a:ea typeface="+mn-ea"/>
                <a:cs typeface="+mn-cs"/>
              </a:rPr>
              <a:t> are offering three courses from September 2020 in Digital; Education &amp; Childcare and Construction, with more to follow in the coming years.</a:t>
            </a:r>
            <a:r>
              <a:rPr lang="en-GB" dirty="0"/>
              <a:t> </a:t>
            </a:r>
            <a:endParaRPr lang="en-GB" sz="1200" kern="1200" dirty="0">
              <a:solidFill>
                <a:schemeClr val="tx1"/>
              </a:solidFill>
              <a:effectLst/>
              <a:latin typeface="+mn-lt"/>
              <a:ea typeface="+mn-ea"/>
              <a:cs typeface="+mn-cs"/>
            </a:endParaRPr>
          </a:p>
          <a:p>
            <a:pPr marL="228600" marR="0" lvl="0" indent="-228600" algn="l" defTabSz="914400" rtl="0" eaLnBrk="1" fontAlgn="auto" latinLnBrk="0" hangingPunct="0">
              <a:lnSpc>
                <a:spcPct val="100000"/>
              </a:lnSpc>
              <a:spcBef>
                <a:spcPts val="0"/>
              </a:spcBef>
              <a:spcAft>
                <a:spcPts val="0"/>
              </a:spcAft>
              <a:buClrTx/>
              <a:buSzTx/>
              <a:buFontTx/>
              <a:buAutoNum type="arabicPeriod"/>
              <a:tabLst/>
              <a:defRPr/>
            </a:pPr>
            <a:r>
              <a:rPr lang="en-GB" sz="1200" kern="1200" dirty="0">
                <a:solidFill>
                  <a:schemeClr val="tx1"/>
                </a:solidFill>
                <a:effectLst/>
                <a:latin typeface="+mn-lt"/>
                <a:ea typeface="+mn-ea"/>
                <a:cs typeface="+mn-cs"/>
              </a:rPr>
              <a:t>Phased rollout of 24 T Levels over the next 4 years </a:t>
            </a:r>
          </a:p>
          <a:p>
            <a:pPr marL="228600" indent="-228600" hangingPunct="0">
              <a:buFontTx/>
              <a:buAutoNum type="arabicPeriod"/>
              <a:defRPr/>
            </a:pPr>
            <a:r>
              <a:rPr lang="en-US" sz="1200" b="0" dirty="0">
                <a:latin typeface="Courier"/>
              </a:rPr>
              <a:t>Progression </a:t>
            </a:r>
            <a:r>
              <a:rPr lang="en-US" sz="1200" dirty="0">
                <a:latin typeface="Courier"/>
              </a:rPr>
              <a:t>includes skilled employment, </a:t>
            </a:r>
            <a:r>
              <a:rPr lang="en-US" dirty="0">
                <a:latin typeface="Courier"/>
              </a:rPr>
              <a:t>apprenticeships or </a:t>
            </a:r>
            <a:r>
              <a:rPr lang="en-US" sz="1200" dirty="0">
                <a:latin typeface="Courier"/>
              </a:rPr>
              <a:t>further study </a:t>
            </a:r>
            <a:r>
              <a:rPr lang="en-US" dirty="0">
                <a:latin typeface="Courier"/>
              </a:rPr>
              <a:t>(T Levels will attract UCAS points in line with 3 A levels)</a:t>
            </a:r>
            <a:endParaRPr lang="en-US" sz="1200" kern="1200" dirty="0">
              <a:solidFill>
                <a:schemeClr val="tx1"/>
              </a:solidFill>
              <a:effectLst/>
              <a:latin typeface="Courier"/>
            </a:endParaRPr>
          </a:p>
          <a:p>
            <a:pPr marL="228600" marR="0" lvl="0" indent="-228600" algn="l" defTabSz="914400" rtl="0" eaLnBrk="1" fontAlgn="auto" latinLnBrk="0" hangingPunct="0">
              <a:lnSpc>
                <a:spcPct val="100000"/>
              </a:lnSpc>
              <a:spcBef>
                <a:spcPts val="0"/>
              </a:spcBef>
              <a:spcAft>
                <a:spcPts val="0"/>
              </a:spcAft>
              <a:buClrTx/>
              <a:buSzTx/>
              <a:buFontTx/>
              <a:buAutoNum type="arabicPeriod"/>
              <a:tabLst/>
              <a:defRPr/>
            </a:pPr>
            <a:endParaRPr lang="en-GB" sz="1200" kern="1200" dirty="0">
              <a:solidFill>
                <a:schemeClr val="tx1"/>
              </a:solidFill>
              <a:effectLst/>
              <a:latin typeface="+mn-lt"/>
              <a:ea typeface="+mn-ea"/>
              <a:cs typeface="+mn-cs"/>
            </a:endParaRPr>
          </a:p>
          <a:p>
            <a:pPr marL="228600" marR="0" lvl="0" indent="-228600" algn="l" defTabSz="914400" rtl="0" eaLnBrk="1" fontAlgn="auto" latinLnBrk="0" hangingPunct="0">
              <a:lnSpc>
                <a:spcPct val="100000"/>
              </a:lnSpc>
              <a:spcBef>
                <a:spcPts val="0"/>
              </a:spcBef>
              <a:spcAft>
                <a:spcPts val="0"/>
              </a:spcAft>
              <a:buClrTx/>
              <a:buSzTx/>
              <a:buFontTx/>
              <a:buAutoNum type="arabicPeriod"/>
              <a:tabLst/>
              <a:defRPr/>
            </a:pPr>
            <a:endParaRPr lang="en-GB" sz="1200" kern="1200" dirty="0">
              <a:solidFill>
                <a:schemeClr val="tx1"/>
              </a:solidFill>
              <a:effectLst/>
              <a:latin typeface="+mn-lt"/>
              <a:ea typeface="+mn-ea"/>
              <a:cs typeface="+mn-cs"/>
            </a:endParaRPr>
          </a:p>
          <a:p>
            <a:pPr marL="228600" marR="0" lvl="0" indent="-228600" algn="l" defTabSz="914400" rtl="0" eaLnBrk="1" fontAlgn="auto" latinLnBrk="0" hangingPunct="0">
              <a:lnSpc>
                <a:spcPct val="100000"/>
              </a:lnSpc>
              <a:spcBef>
                <a:spcPts val="0"/>
              </a:spcBef>
              <a:spcAft>
                <a:spcPts val="0"/>
              </a:spcAft>
              <a:buClrTx/>
              <a:buSzTx/>
              <a:buFontTx/>
              <a:buAutoNum type="arabicPeriod"/>
              <a:tabLst/>
              <a:defRPr/>
            </a:pPr>
            <a:endParaRPr lang="en-GB" sz="1200" kern="1200" dirty="0">
              <a:solidFill>
                <a:schemeClr val="tx1"/>
              </a:solidFill>
              <a:effectLst/>
              <a:latin typeface="+mn-lt"/>
              <a:ea typeface="+mn-ea"/>
              <a:cs typeface="+mn-cs"/>
            </a:endParaRPr>
          </a:p>
          <a:p>
            <a:pPr marL="228600" marR="0" lvl="0" indent="-228600" algn="l" defTabSz="914400" rtl="0" eaLnBrk="1" fontAlgn="auto" latinLnBrk="0" hangingPunct="0">
              <a:lnSpc>
                <a:spcPct val="100000"/>
              </a:lnSpc>
              <a:spcBef>
                <a:spcPts val="0"/>
              </a:spcBef>
              <a:spcAft>
                <a:spcPts val="0"/>
              </a:spcAft>
              <a:buClrTx/>
              <a:buSzTx/>
              <a:buFontTx/>
              <a:buAutoNum type="arabicPeriod"/>
              <a:tabLst/>
              <a:defRPr/>
            </a:pPr>
            <a:endParaRPr lang="en-GB" sz="1200" kern="1200" dirty="0">
              <a:solidFill>
                <a:schemeClr val="tx1"/>
              </a:solidFill>
              <a:effectLst/>
              <a:latin typeface="+mn-lt"/>
              <a:ea typeface="+mn-ea"/>
              <a:cs typeface="+mn-cs"/>
            </a:endParaRPr>
          </a:p>
          <a:p>
            <a:pPr marL="228600" indent="-228600" hangingPunct="0">
              <a:buAutoNum type="arabicPeriod"/>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6F8DB3FF-8B41-4A0A-8C7F-F35D756DC4C9}" type="slidenum">
              <a:rPr lang="en-GB" smtClean="0"/>
              <a:t>4</a:t>
            </a:fld>
            <a:endParaRPr lang="en-GB"/>
          </a:p>
        </p:txBody>
      </p:sp>
    </p:spTree>
    <p:extLst>
      <p:ext uri="{BB962C8B-B14F-4D97-AF65-F5344CB8AC3E}">
        <p14:creationId xmlns:p14="http://schemas.microsoft.com/office/powerpoint/2010/main" val="31496663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Here’s a video about T Levels, which also shows the courses available from this year. </a:t>
            </a:r>
          </a:p>
          <a:p>
            <a:endParaRPr lang="en-US" dirty="0"/>
          </a:p>
          <a:p>
            <a:r>
              <a:rPr lang="en-US" b="1" dirty="0"/>
              <a:t>Notes to presenter:</a:t>
            </a:r>
            <a:br>
              <a:rPr lang="en-US" dirty="0"/>
            </a:br>
            <a:r>
              <a:rPr lang="en-US" dirty="0"/>
              <a:t>Please download and embed this film if you need to </a:t>
            </a:r>
            <a:r>
              <a:rPr lang="en-GB" dirty="0">
                <a:hlinkClick r:id="rId3"/>
              </a:rPr>
              <a:t>https://www.youtube.com/watch?time_continue=11&amp;v=CYccTnWxwW0&amp;feature=emb_logo</a:t>
            </a:r>
            <a:br>
              <a:rPr lang="en-GB" dirty="0"/>
            </a:br>
            <a:r>
              <a:rPr lang="en-GB" dirty="0"/>
              <a:t>The film is 40 seconds long and has sound</a:t>
            </a:r>
            <a:endParaRPr lang="en-US" dirty="0"/>
          </a:p>
        </p:txBody>
      </p:sp>
      <p:sp>
        <p:nvSpPr>
          <p:cNvPr id="4" name="Slide Number Placeholder 3"/>
          <p:cNvSpPr>
            <a:spLocks noGrp="1"/>
          </p:cNvSpPr>
          <p:nvPr>
            <p:ph type="sldNum" sz="quarter" idx="5"/>
          </p:nvPr>
        </p:nvSpPr>
        <p:spPr/>
        <p:txBody>
          <a:bodyPr/>
          <a:lstStyle/>
          <a:p>
            <a:fld id="{6F8DB3FF-8B41-4A0A-8C7F-F35D756DC4C9}" type="slidenum">
              <a:rPr lang="en-GB" smtClean="0"/>
              <a:t>5</a:t>
            </a:fld>
            <a:endParaRPr lang="en-GB"/>
          </a:p>
        </p:txBody>
      </p:sp>
    </p:spTree>
    <p:extLst>
      <p:ext uri="{BB962C8B-B14F-4D97-AF65-F5344CB8AC3E}">
        <p14:creationId xmlns:p14="http://schemas.microsoft.com/office/powerpoint/2010/main" val="1801517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 Levels are structured differently to existing qualifications.</a:t>
            </a:r>
          </a:p>
          <a:p>
            <a:endParaRPr lang="en-US" dirty="0"/>
          </a:p>
          <a:p>
            <a:r>
              <a:rPr lang="en-US" dirty="0"/>
              <a:t>For your chosen subject, you will start off by studying a core curriculum. That means you will cover the theory, concepts and principles for the general subject. </a:t>
            </a:r>
          </a:p>
          <a:p>
            <a:endParaRPr lang="en-US" dirty="0"/>
          </a:p>
          <a:p>
            <a:pPr lvl="0"/>
            <a:r>
              <a:rPr lang="en-US" sz="1200" kern="1200" dirty="0">
                <a:solidFill>
                  <a:schemeClr val="tx1"/>
                </a:solidFill>
                <a:effectLst/>
                <a:latin typeface="+mn-lt"/>
                <a:ea typeface="+mn-ea"/>
                <a:cs typeface="+mn-cs"/>
              </a:rPr>
              <a:t>At some point after the start of the course, you will choose a specialism.  For some T Levels (</a:t>
            </a:r>
            <a:r>
              <a:rPr lang="en-US" sz="1200" kern="1200" dirty="0" err="1">
                <a:solidFill>
                  <a:schemeClr val="tx1"/>
                </a:solidFill>
                <a:effectLst/>
                <a:latin typeface="+mn-lt"/>
                <a:ea typeface="+mn-ea"/>
                <a:cs typeface="+mn-cs"/>
              </a:rPr>
              <a:t>eg</a:t>
            </a:r>
            <a:r>
              <a:rPr lang="en-US" sz="1200" kern="1200" dirty="0">
                <a:solidFill>
                  <a:schemeClr val="tx1"/>
                </a:solidFill>
                <a:effectLst/>
                <a:latin typeface="+mn-lt"/>
                <a:ea typeface="+mn-ea"/>
                <a:cs typeface="+mn-cs"/>
              </a:rPr>
              <a:t> Early Years), this will be early on in your first year, but for others you may not start your specialism until the second year. The number of occupational specialism varies depending on the T Level.</a:t>
            </a:r>
            <a:endParaRPr lang="en-GB" sz="1200" kern="1200" dirty="0">
              <a:solidFill>
                <a:schemeClr val="tx1"/>
              </a:solidFill>
              <a:effectLst/>
              <a:latin typeface="+mn-lt"/>
              <a:ea typeface="+mn-ea"/>
              <a:cs typeface="+mn-cs"/>
            </a:endParaRPr>
          </a:p>
          <a:p>
            <a:endParaRPr lang="en-US" dirty="0"/>
          </a:p>
          <a:p>
            <a:r>
              <a:rPr lang="en-US" dirty="0"/>
              <a:t>80% of your time will be spent with a college or training provider. You will also do a 45 day industry placement, allowing you to put the skills and theory you’ve learned into practice. As I said earlier, this is counted in hours because you could be with different employers throughout the T Level.</a:t>
            </a:r>
          </a:p>
          <a:p>
            <a:endParaRPr lang="en-US" dirty="0"/>
          </a:p>
          <a:p>
            <a:r>
              <a:rPr lang="en-US" dirty="0"/>
              <a:t>This is unlikely to be paid as it's part of your course of study, but support for travel and expenses may be available. </a:t>
            </a:r>
            <a:endParaRPr lang="en-US" dirty="0">
              <a:cs typeface="Calibri"/>
            </a:endParaRPr>
          </a:p>
          <a:p>
            <a:endParaRPr lang="en-US" dirty="0"/>
          </a:p>
          <a:p>
            <a:r>
              <a:rPr lang="en-US" dirty="0"/>
              <a:t>If you haven’t achieved English and </a:t>
            </a:r>
            <a:r>
              <a:rPr lang="en-US" dirty="0" err="1"/>
              <a:t>maths</a:t>
            </a:r>
            <a:r>
              <a:rPr lang="en-US" dirty="0"/>
              <a:t> Level 2, then you will need to work towards this (GCSE grade 4 or above or Functional Skills level 2 pass). </a:t>
            </a:r>
          </a:p>
          <a:p>
            <a:endParaRPr lang="en-US" dirty="0"/>
          </a:p>
          <a:p>
            <a:r>
              <a:rPr lang="en-US" dirty="0"/>
              <a:t>Entry requirements vary for different T Levels - it is up to the T Level provider to set these depending on the course content</a:t>
            </a:r>
            <a:endParaRPr lang="en-US" dirty="0">
              <a:highlight>
                <a:srgbClr val="FFFF00"/>
              </a:highlight>
              <a:cs typeface="Calibri"/>
            </a:endParaRPr>
          </a:p>
          <a:p>
            <a:endParaRPr lang="en-GB" dirty="0"/>
          </a:p>
        </p:txBody>
      </p:sp>
      <p:sp>
        <p:nvSpPr>
          <p:cNvPr id="4" name="Slide Number Placeholder 3"/>
          <p:cNvSpPr>
            <a:spLocks noGrp="1"/>
          </p:cNvSpPr>
          <p:nvPr>
            <p:ph type="sldNum" sz="quarter" idx="5"/>
          </p:nvPr>
        </p:nvSpPr>
        <p:spPr/>
        <p:txBody>
          <a:bodyPr/>
          <a:lstStyle/>
          <a:p>
            <a:fld id="{6F8DB3FF-8B41-4A0A-8C7F-F35D756DC4C9}" type="slidenum">
              <a:rPr lang="en-GB" smtClean="0"/>
              <a:t>6</a:t>
            </a:fld>
            <a:endParaRPr lang="en-GB"/>
          </a:p>
        </p:txBody>
      </p:sp>
    </p:spTree>
    <p:extLst>
      <p:ext uri="{BB962C8B-B14F-4D97-AF65-F5344CB8AC3E}">
        <p14:creationId xmlns:p14="http://schemas.microsoft.com/office/powerpoint/2010/main" val="16801242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industry placement is what makes T Levels stand out as a new, different and exciting offer</a:t>
            </a:r>
          </a:p>
          <a:p>
            <a:r>
              <a:rPr lang="en-GB" dirty="0"/>
              <a:t>It gives students the chance to practice the skills they’ve learnt in the classroom, building employability skills such as teamwork and communication, and developing the confidence they need in a workplace environment</a:t>
            </a:r>
          </a:p>
          <a:p>
            <a:endParaRPr lang="en-GB" dirty="0"/>
          </a:p>
          <a:p>
            <a:endParaRPr lang="en-GB" dirty="0"/>
          </a:p>
        </p:txBody>
      </p:sp>
      <p:sp>
        <p:nvSpPr>
          <p:cNvPr id="4" name="Slide Number Placeholder 3"/>
          <p:cNvSpPr>
            <a:spLocks noGrp="1"/>
          </p:cNvSpPr>
          <p:nvPr>
            <p:ph type="sldNum" sz="quarter" idx="5"/>
          </p:nvPr>
        </p:nvSpPr>
        <p:spPr/>
        <p:txBody>
          <a:bodyPr/>
          <a:lstStyle/>
          <a:p>
            <a:fld id="{6F8DB3FF-8B41-4A0A-8C7F-F35D756DC4C9}" type="slidenum">
              <a:rPr lang="en-GB" smtClean="0"/>
              <a:t>7</a:t>
            </a:fld>
            <a:endParaRPr lang="en-GB"/>
          </a:p>
        </p:txBody>
      </p:sp>
    </p:spTree>
    <p:extLst>
      <p:ext uri="{BB962C8B-B14F-4D97-AF65-F5344CB8AC3E}">
        <p14:creationId xmlns:p14="http://schemas.microsoft.com/office/powerpoint/2010/main" val="28837851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 Level style industry placements have been happening over the past couple of years (as part of current vocational courses) so there’s already some feedback on how they work. </a:t>
            </a:r>
          </a:p>
          <a:p>
            <a:endParaRPr lang="en-US" dirty="0"/>
          </a:p>
          <a:p>
            <a:r>
              <a:rPr lang="en-US" dirty="0"/>
              <a:t>An evaluation of the funding for these placements found that this had been really positive in helping colleges, schools and other providers prepare for T Levels</a:t>
            </a:r>
          </a:p>
          <a:p>
            <a:endParaRPr lang="en-US" dirty="0"/>
          </a:p>
          <a:p>
            <a:r>
              <a:rPr lang="en-US" b="1" dirty="0"/>
              <a:t>Notes to presenter</a:t>
            </a:r>
          </a:p>
          <a:p>
            <a:r>
              <a:rPr lang="en-US" dirty="0"/>
              <a:t>There are some videos on </a:t>
            </a:r>
            <a:r>
              <a:rPr lang="en-US" dirty="0" err="1"/>
              <a:t>Youtube</a:t>
            </a:r>
            <a:r>
              <a:rPr lang="en-US" dirty="0"/>
              <a:t> of students’ experiences on these placements</a:t>
            </a:r>
          </a:p>
          <a:p>
            <a:endParaRPr lang="en-US" dirty="0"/>
          </a:p>
        </p:txBody>
      </p:sp>
      <p:sp>
        <p:nvSpPr>
          <p:cNvPr id="4" name="Slide Number Placeholder 3"/>
          <p:cNvSpPr>
            <a:spLocks noGrp="1"/>
          </p:cNvSpPr>
          <p:nvPr>
            <p:ph type="sldNum" sz="quarter" idx="5"/>
          </p:nvPr>
        </p:nvSpPr>
        <p:spPr/>
        <p:txBody>
          <a:bodyPr/>
          <a:lstStyle/>
          <a:p>
            <a:fld id="{6F8DB3FF-8B41-4A0A-8C7F-F35D756DC4C9}" type="slidenum">
              <a:rPr lang="en-GB" smtClean="0"/>
              <a:t>8</a:t>
            </a:fld>
            <a:endParaRPr lang="en-GB"/>
          </a:p>
        </p:txBody>
      </p:sp>
    </p:spTree>
    <p:extLst>
      <p:ext uri="{BB962C8B-B14F-4D97-AF65-F5344CB8AC3E}">
        <p14:creationId xmlns:p14="http://schemas.microsoft.com/office/powerpoint/2010/main" val="9391348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three T Levels are Education and Childcare, Digital Production Design and Development and Design, Surveying and Planning for Construction</a:t>
            </a:r>
          </a:p>
          <a:p>
            <a:r>
              <a:rPr lang="en-GB" dirty="0"/>
              <a:t>These will be offered by around 44 colleges, schools and other providers from September</a:t>
            </a:r>
          </a:p>
        </p:txBody>
      </p:sp>
      <p:sp>
        <p:nvSpPr>
          <p:cNvPr id="4" name="Slide Number Placeholder 3"/>
          <p:cNvSpPr>
            <a:spLocks noGrp="1"/>
          </p:cNvSpPr>
          <p:nvPr>
            <p:ph type="sldNum" sz="quarter" idx="5"/>
          </p:nvPr>
        </p:nvSpPr>
        <p:spPr/>
        <p:txBody>
          <a:bodyPr/>
          <a:lstStyle/>
          <a:p>
            <a:fld id="{6F8DB3FF-8B41-4A0A-8C7F-F35D756DC4C9}" type="slidenum">
              <a:rPr lang="en-GB" smtClean="0"/>
              <a:t>9</a:t>
            </a:fld>
            <a:endParaRPr lang="en-GB"/>
          </a:p>
        </p:txBody>
      </p:sp>
    </p:spTree>
    <p:extLst>
      <p:ext uri="{BB962C8B-B14F-4D97-AF65-F5344CB8AC3E}">
        <p14:creationId xmlns:p14="http://schemas.microsoft.com/office/powerpoint/2010/main" val="2825753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F8DB3FF-8B41-4A0A-8C7F-F35D756DC4C9}" type="slidenum">
              <a:rPr lang="en-GB" smtClean="0"/>
              <a:t>11</a:t>
            </a:fld>
            <a:endParaRPr lang="en-GB"/>
          </a:p>
        </p:txBody>
      </p:sp>
    </p:spTree>
    <p:extLst>
      <p:ext uri="{BB962C8B-B14F-4D97-AF65-F5344CB8AC3E}">
        <p14:creationId xmlns:p14="http://schemas.microsoft.com/office/powerpoint/2010/main" val="27215134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three T Levels are Education and Childcare, Digital Production Design and Development and Design, Surveying and Planning for Construction</a:t>
            </a:r>
          </a:p>
          <a:p>
            <a:r>
              <a:rPr lang="en-GB" dirty="0"/>
              <a:t>These will be offered by around 44 colleges, schools and other providers from September</a:t>
            </a:r>
          </a:p>
        </p:txBody>
      </p:sp>
      <p:sp>
        <p:nvSpPr>
          <p:cNvPr id="4" name="Slide Number Placeholder 3"/>
          <p:cNvSpPr>
            <a:spLocks noGrp="1"/>
          </p:cNvSpPr>
          <p:nvPr>
            <p:ph type="sldNum" sz="quarter" idx="5"/>
          </p:nvPr>
        </p:nvSpPr>
        <p:spPr/>
        <p:txBody>
          <a:bodyPr/>
          <a:lstStyle/>
          <a:p>
            <a:fld id="{6F8DB3FF-8B41-4A0A-8C7F-F35D756DC4C9}" type="slidenum">
              <a:rPr lang="en-GB" smtClean="0"/>
              <a:t>14</a:t>
            </a:fld>
            <a:endParaRPr lang="en-GB"/>
          </a:p>
        </p:txBody>
      </p:sp>
    </p:spTree>
    <p:extLst>
      <p:ext uri="{BB962C8B-B14F-4D97-AF65-F5344CB8AC3E}">
        <p14:creationId xmlns:p14="http://schemas.microsoft.com/office/powerpoint/2010/main" val="21586016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Do you have any questions?</a:t>
            </a:r>
          </a:p>
          <a:p>
            <a:pPr marL="171450" indent="-171450">
              <a:buFont typeface="Arial" panose="020B0604020202020204" pitchFamily="34" charset="0"/>
              <a:buChar char="•"/>
            </a:pPr>
            <a:endParaRPr lang="en-GB" dirty="0"/>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298795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Cov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59532" y="368660"/>
            <a:ext cx="4608512" cy="800219"/>
          </a:xfrm>
          <a:ln>
            <a:noFill/>
          </a:ln>
        </p:spPr>
        <p:txBody>
          <a:bodyPr wrap="square" lIns="0" tIns="0" rIns="0" bIns="0" anchor="t" anchorCtr="0">
            <a:spAutoFit/>
          </a:bodyPr>
          <a:lstStyle>
            <a:lvl1pPr algn="l">
              <a:defRPr sz="2600" b="1">
                <a:ln>
                  <a:noFill/>
                </a:ln>
                <a:solidFill>
                  <a:srgbClr val="E16D22"/>
                </a:solidFill>
                <a:latin typeface="Arial" pitchFamily="34" charset="0"/>
                <a:cs typeface="Arial" pitchFamily="34" charset="0"/>
              </a:defRPr>
            </a:lvl1pPr>
          </a:lstStyle>
          <a:p>
            <a:r>
              <a:rPr lang="en-US"/>
              <a:t>Click to edit </a:t>
            </a:r>
            <a:br>
              <a:rPr lang="en-US"/>
            </a:br>
            <a:r>
              <a:rPr lang="en-US"/>
              <a:t>Master title style</a:t>
            </a:r>
            <a:endParaRPr lang="en-GB"/>
          </a:p>
        </p:txBody>
      </p:sp>
      <p:sp>
        <p:nvSpPr>
          <p:cNvPr id="6" name="Rectangle 5">
            <a:extLst>
              <a:ext uri="{FF2B5EF4-FFF2-40B4-BE49-F238E27FC236}">
                <a16:creationId xmlns:a16="http://schemas.microsoft.com/office/drawing/2014/main" id="{8096E83E-6D83-4395-8329-FD3E12CA78B8}"/>
              </a:ext>
            </a:extLst>
          </p:cNvPr>
          <p:cNvSpPr/>
          <p:nvPr userDrawn="1"/>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877272"/>
            <a:ext cx="1224136" cy="789904"/>
          </a:xfrm>
          <a:prstGeom prst="rect">
            <a:avLst/>
          </a:prstGeom>
        </p:spPr>
      </p:pic>
      <p:pic>
        <p:nvPicPr>
          <p:cNvPr id="5" name="Picture 4">
            <a:extLst>
              <a:ext uri="{FF2B5EF4-FFF2-40B4-BE49-F238E27FC236}">
                <a16:creationId xmlns:a16="http://schemas.microsoft.com/office/drawing/2014/main" id="{E6E400B4-C440-47A6-BD8D-12B6EBC32A1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80312" y="92720"/>
            <a:ext cx="1619672" cy="551879"/>
          </a:xfrm>
          <a:prstGeom prst="rect">
            <a:avLst/>
          </a:prstGeom>
        </p:spPr>
      </p:pic>
    </p:spTree>
    <p:extLst>
      <p:ext uri="{BB962C8B-B14F-4D97-AF65-F5344CB8AC3E}">
        <p14:creationId xmlns:p14="http://schemas.microsoft.com/office/powerpoint/2010/main" val="6116421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1_Custom Layout">
    <p:bg>
      <p:bgPr>
        <a:solidFill>
          <a:schemeClr val="bg1"/>
        </a:solidFill>
        <a:effectLst/>
      </p:bgPr>
    </p:bg>
    <p:spTree>
      <p:nvGrpSpPr>
        <p:cNvPr id="1" name=""/>
        <p:cNvGrpSpPr/>
        <p:nvPr/>
      </p:nvGrpSpPr>
      <p:grpSpPr>
        <a:xfrm>
          <a:off x="0" y="0"/>
          <a:ext cx="0" cy="0"/>
          <a:chOff x="0" y="0"/>
          <a:chExt cx="0" cy="0"/>
        </a:xfrm>
      </p:grpSpPr>
      <p:cxnSp>
        <p:nvCxnSpPr>
          <p:cNvPr id="4" name="Straight Connector 3"/>
          <p:cNvCxnSpPr/>
          <p:nvPr/>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7" name="Title 1"/>
          <p:cNvSpPr>
            <a:spLocks noGrp="1"/>
          </p:cNvSpPr>
          <p:nvPr>
            <p:ph type="title"/>
          </p:nvPr>
        </p:nvSpPr>
        <p:spPr>
          <a:xfrm>
            <a:off x="358774" y="2780928"/>
            <a:ext cx="8425694" cy="1008112"/>
          </a:xfrm>
        </p:spPr>
        <p:txBody>
          <a:bodyPr/>
          <a:lstStyle>
            <a:lvl1pPr>
              <a:defRPr b="1">
                <a:solidFill>
                  <a:schemeClr val="tx2"/>
                </a:solidFill>
              </a:defRPr>
            </a:lvl1pPr>
          </a:lstStyle>
          <a:p>
            <a:r>
              <a:rPr lang="en-US"/>
              <a:t>Click to edit Master title style</a:t>
            </a:r>
            <a:endParaRPr lang="en-GB"/>
          </a:p>
        </p:txBody>
      </p:sp>
      <p:cxnSp>
        <p:nvCxnSpPr>
          <p:cNvPr id="11" name="Straight Connector 10"/>
          <p:cNvCxnSpPr/>
          <p:nvPr userDrawn="1"/>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pic>
        <p:nvPicPr>
          <p:cNvPr id="9" name="Picture 8">
            <a:extLst>
              <a:ext uri="{FF2B5EF4-FFF2-40B4-BE49-F238E27FC236}">
                <a16:creationId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6068096"/>
            <a:ext cx="1224136" cy="789904"/>
          </a:xfrm>
          <a:prstGeom prst="rect">
            <a:avLst/>
          </a:prstGeom>
        </p:spPr>
      </p:pic>
      <p:pic>
        <p:nvPicPr>
          <p:cNvPr id="14" name="Picture 13">
            <a:extLst>
              <a:ext uri="{FF2B5EF4-FFF2-40B4-BE49-F238E27FC236}">
                <a16:creationId xmlns:a16="http://schemas.microsoft.com/office/drawing/2014/main" id="{A47BF3BC-8D56-4CD3-8E21-A8C2152BA97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80312" y="92720"/>
            <a:ext cx="1619672" cy="551879"/>
          </a:xfrm>
          <a:prstGeom prst="rect">
            <a:avLst/>
          </a:prstGeom>
        </p:spPr>
      </p:pic>
    </p:spTree>
    <p:extLst>
      <p:ext uri="{BB962C8B-B14F-4D97-AF65-F5344CB8AC3E}">
        <p14:creationId xmlns:p14="http://schemas.microsoft.com/office/powerpoint/2010/main" val="2587259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Divider 1">
    <p:bg>
      <p:bgPr>
        <a:solidFill>
          <a:schemeClr val="bg1"/>
        </a:solidFill>
        <a:effectLst/>
      </p:bgPr>
    </p:bg>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03648" y="728700"/>
            <a:ext cx="6300700" cy="4455324"/>
          </a:xfrm>
          <a:prstGeom prst="rect">
            <a:avLst/>
          </a:prstGeom>
        </p:spPr>
      </p:pic>
      <p:sp>
        <p:nvSpPr>
          <p:cNvPr id="8"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a:p>
        </p:txBody>
      </p:sp>
      <p:cxnSp>
        <p:nvCxnSpPr>
          <p:cNvPr id="10" name="Straight Connector 9"/>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4" name="Straight Connector 13"/>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5" name="Slide Number Placeholder 4"/>
          <p:cNvSpPr>
            <a:spLocks noGrp="1"/>
          </p:cNvSpPr>
          <p:nvPr>
            <p:ph type="sldNum" sz="quarter" idx="14"/>
          </p:nvPr>
        </p:nvSpPr>
        <p:spPr/>
        <p:txBody>
          <a:bodyPr/>
          <a:lstStyle/>
          <a:p>
            <a:fld id="{40C85525-34BA-42AB-9145-1C1207FA4778}" type="slidenum">
              <a:rPr lang="en-GB" smtClean="0"/>
              <a:pPr/>
              <a:t>‹#›</a:t>
            </a:fld>
            <a:endParaRPr lang="en-GB"/>
          </a:p>
        </p:txBody>
      </p:sp>
      <p:sp>
        <p:nvSpPr>
          <p:cNvPr id="2" name="Footer Placeholder 1"/>
          <p:cNvSpPr>
            <a:spLocks noGrp="1"/>
          </p:cNvSpPr>
          <p:nvPr>
            <p:ph type="ftr" sz="quarter" idx="15"/>
          </p:nvPr>
        </p:nvSpPr>
        <p:spPr/>
        <p:txBody>
          <a:bodyPr/>
          <a:lstStyle/>
          <a:p>
            <a:pPr>
              <a:defRPr/>
            </a:pPr>
            <a:r>
              <a:rPr lang="en-GB"/>
              <a:t>Insert presentation title here 00/00/2016</a:t>
            </a:r>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6282361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Divider 2">
    <p:bg>
      <p:bgPr>
        <a:solidFill>
          <a:schemeClr val="bg1"/>
        </a:solidFill>
        <a:effectLst/>
      </p:bgPr>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467544" y="764704"/>
            <a:ext cx="8217719" cy="4356484"/>
          </a:xfrm>
          <a:prstGeom prst="rect">
            <a:avLst/>
          </a:prstGeom>
        </p:spPr>
      </p:pic>
      <p:sp>
        <p:nvSpPr>
          <p:cNvPr id="17"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a:p>
        </p:txBody>
      </p:sp>
      <p:cxnSp>
        <p:nvCxnSpPr>
          <p:cNvPr id="19" name="Straight Connector 18"/>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9" name="Straight Connector 8"/>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2" name="Footer Placeholder 1"/>
          <p:cNvSpPr>
            <a:spLocks noGrp="1"/>
          </p:cNvSpPr>
          <p:nvPr>
            <p:ph type="ftr" sz="quarter" idx="10"/>
          </p:nvPr>
        </p:nvSpPr>
        <p:spPr/>
        <p:txBody>
          <a:bodyPr/>
          <a:lstStyle/>
          <a:p>
            <a:pPr>
              <a:defRPr/>
            </a:pPr>
            <a:r>
              <a:rPr lang="en-GB"/>
              <a:t>Insert presentation title here 00/00/2016</a:t>
            </a:r>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3782274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Divider 3">
    <p:bg>
      <p:bgPr>
        <a:solidFill>
          <a:schemeClr val="bg1"/>
        </a:solidFill>
        <a:effectLst/>
      </p:bgPr>
    </p:bg>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1163402" y="764704"/>
            <a:ext cx="6826002" cy="4356484"/>
          </a:xfrm>
          <a:prstGeom prst="rect">
            <a:avLst/>
          </a:prstGeom>
        </p:spPr>
      </p:pic>
      <p:sp>
        <p:nvSpPr>
          <p:cNvPr id="2"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a:p>
        </p:txBody>
      </p:sp>
      <p:cxnSp>
        <p:nvCxnSpPr>
          <p:cNvPr id="8" name="Straight Connector 7"/>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4" name="Footer Placeholder 3"/>
          <p:cNvSpPr>
            <a:spLocks noGrp="1"/>
          </p:cNvSpPr>
          <p:nvPr>
            <p:ph type="ftr" sz="quarter" idx="10"/>
          </p:nvPr>
        </p:nvSpPr>
        <p:spPr/>
        <p:txBody>
          <a:bodyPr/>
          <a:lstStyle/>
          <a:p>
            <a:pPr>
              <a:defRPr/>
            </a:pPr>
            <a:r>
              <a:rPr lang="en-GB"/>
              <a:t>Insert presentation title here 00/00/2016</a:t>
            </a:r>
          </a:p>
        </p:txBody>
      </p:sp>
      <p:sp>
        <p:nvSpPr>
          <p:cNvPr id="6" name="Slide Number Placeholder 5"/>
          <p:cNvSpPr>
            <a:spLocks noGrp="1"/>
          </p:cNvSpPr>
          <p:nvPr>
            <p:ph type="sldNum" sz="quarter" idx="11"/>
          </p:nvPr>
        </p:nvSpPr>
        <p:spPr/>
        <p:txBody>
          <a:bodyPr/>
          <a:lstStyle/>
          <a:p>
            <a:fld id="{40C85525-34BA-42AB-9145-1C1207FA4778}" type="slidenum">
              <a:rPr lang="en-GB" smtClean="0"/>
              <a:pPr/>
              <a:t>‹#›</a:t>
            </a:fld>
            <a:endParaRPr lang="en-GB"/>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14354265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eliver -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b="1"/>
            </a:lvl1pPr>
          </a:lstStyle>
          <a:p>
            <a:r>
              <a:rPr lang="en-US"/>
              <a:t>Click to edit Master title style</a:t>
            </a:r>
            <a:endParaRPr lang="en-GB"/>
          </a:p>
        </p:txBody>
      </p:sp>
      <p:sp>
        <p:nvSpPr>
          <p:cNvPr id="4" name="Content Placeholder 3"/>
          <p:cNvSpPr>
            <a:spLocks noGrp="1"/>
          </p:cNvSpPr>
          <p:nvPr>
            <p:ph sz="quarter" idx="12"/>
          </p:nvPr>
        </p:nvSpPr>
        <p:spPr>
          <a:xfrm>
            <a:off x="358775" y="1557338"/>
            <a:ext cx="8316913"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p>
        </p:txBody>
      </p:sp>
      <p:sp>
        <p:nvSpPr>
          <p:cNvPr id="10" name="Slide Number Placeholder 9"/>
          <p:cNvSpPr>
            <a:spLocks noGrp="1"/>
          </p:cNvSpPr>
          <p:nvPr>
            <p:ph type="sldNum" sz="quarter" idx="14"/>
          </p:nvPr>
        </p:nvSpPr>
        <p:spPr/>
        <p:txBody>
          <a:bodyPr/>
          <a:lstStyle/>
          <a:p>
            <a:fld id="{40C85525-34BA-42AB-9145-1C1207FA4778}" type="slidenum">
              <a:rPr lang="en-GB" smtClean="0"/>
              <a:pPr/>
              <a:t>‹#›</a:t>
            </a:fld>
            <a:endParaRPr lang="en-GB"/>
          </a:p>
        </p:txBody>
      </p:sp>
      <p:sp>
        <p:nvSpPr>
          <p:cNvPr id="7"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1215887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eliver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a:p>
        </p:txBody>
      </p:sp>
      <p:sp>
        <p:nvSpPr>
          <p:cNvPr id="13" name="Text Placeholder 2"/>
          <p:cNvSpPr>
            <a:spLocks noGrp="1"/>
          </p:cNvSpPr>
          <p:nvPr>
            <p:ph idx="12"/>
          </p:nvPr>
        </p:nvSpPr>
        <p:spPr>
          <a:xfrm>
            <a:off x="4672198" y="1557338"/>
            <a:ext cx="4113027" cy="4716462"/>
          </a:xfrm>
          <a:prstGeom prst="rect">
            <a:avLst/>
          </a:prstGeom>
        </p:spPr>
        <p:txBody>
          <a:bodyPr vert="horz" lIns="0" tIns="0" rIns="0" bIns="0" rtlCol="0">
            <a:noAutofit/>
          </a:bodyPr>
          <a:lstStyle/>
          <a:p>
            <a:pPr lvl="0"/>
            <a:r>
              <a:rPr lang="en-US"/>
              <a:t>Click to edit Master text styles</a:t>
            </a:r>
          </a:p>
        </p:txBody>
      </p:sp>
      <p:sp>
        <p:nvSpPr>
          <p:cNvPr id="14" name="Footer Placeholder 4"/>
          <p:cNvSpPr txBox="1">
            <a:spLocks/>
          </p:cNvSpPr>
          <p:nvPr/>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a:solidFill>
                <a:schemeClr val="tx1"/>
              </a:solidFill>
            </a:endParaRPr>
          </a:p>
        </p:txBody>
      </p:sp>
      <p:sp>
        <p:nvSpPr>
          <p:cNvPr id="8" name="Footer Placeholder 4"/>
          <p:cNvSpPr txBox="1">
            <a:spLocks/>
          </p:cNvSpPr>
          <p:nvPr userDrawn="1"/>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a:solidFill>
                <a:schemeClr val="tx1"/>
              </a:solidFill>
            </a:endParaRPr>
          </a:p>
        </p:txBody>
      </p:sp>
      <p:sp>
        <p:nvSpPr>
          <p:cNvPr id="4" name="Content Placeholder 3"/>
          <p:cNvSpPr>
            <a:spLocks noGrp="1"/>
          </p:cNvSpPr>
          <p:nvPr>
            <p:ph sz="quarter" idx="13"/>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14"/>
          </p:nvPr>
        </p:nvSpPr>
        <p:spPr/>
        <p:txBody>
          <a:bodyPr/>
          <a:lstStyle/>
          <a:p>
            <a:pPr>
              <a:defRPr/>
            </a:pPr>
            <a:r>
              <a:rPr lang="en-GB"/>
              <a:t>Insert presentation title here 00/00/2016</a:t>
            </a:r>
          </a:p>
        </p:txBody>
      </p:sp>
      <p:sp>
        <p:nvSpPr>
          <p:cNvPr id="7" name="Slide Number Placeholder 6"/>
          <p:cNvSpPr>
            <a:spLocks noGrp="1"/>
          </p:cNvSpPr>
          <p:nvPr>
            <p:ph type="sldNum" sz="quarter" idx="15"/>
          </p:nvPr>
        </p:nvSpPr>
        <p:spPr/>
        <p:txBody>
          <a:bodyPr/>
          <a:lstStyle/>
          <a:p>
            <a:fld id="{40C85525-34BA-42AB-9145-1C1207FA4778}" type="slidenum">
              <a:rPr lang="en-GB" smtClean="0"/>
              <a:pPr/>
              <a:t>‹#›</a:t>
            </a:fld>
            <a:endParaRPr lang="en-GB"/>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62237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eliver - graph and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a:p>
        </p:txBody>
      </p:sp>
      <p:sp>
        <p:nvSpPr>
          <p:cNvPr id="4" name="Content Placeholder 3"/>
          <p:cNvSpPr>
            <a:spLocks noGrp="1"/>
          </p:cNvSpPr>
          <p:nvPr>
            <p:ph sz="quarter" idx="13"/>
          </p:nvPr>
        </p:nvSpPr>
        <p:spPr>
          <a:xfrm>
            <a:off x="6624638" y="1557338"/>
            <a:ext cx="2160587" cy="4716462"/>
          </a:xfrm>
        </p:spPr>
        <p:txBody>
          <a:bodyPr>
            <a:norm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Content Placeholder 5"/>
          <p:cNvSpPr>
            <a:spLocks noGrp="1"/>
          </p:cNvSpPr>
          <p:nvPr>
            <p:ph sz="quarter" idx="14"/>
          </p:nvPr>
        </p:nvSpPr>
        <p:spPr>
          <a:xfrm>
            <a:off x="358775" y="1557338"/>
            <a:ext cx="6193445"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Footer Placeholder 8"/>
          <p:cNvSpPr>
            <a:spLocks noGrp="1"/>
          </p:cNvSpPr>
          <p:nvPr>
            <p:ph type="ftr" sz="quarter" idx="15"/>
          </p:nvPr>
        </p:nvSpPr>
        <p:spPr/>
        <p:txBody>
          <a:bodyPr/>
          <a:lstStyle/>
          <a:p>
            <a:pPr>
              <a:defRPr/>
            </a:pPr>
            <a:r>
              <a:rPr lang="en-GB"/>
              <a:t>Insert presentation title here 00/00/2016</a:t>
            </a:r>
          </a:p>
        </p:txBody>
      </p:sp>
      <p:sp>
        <p:nvSpPr>
          <p:cNvPr id="10" name="Slide Number Placeholder 9"/>
          <p:cNvSpPr>
            <a:spLocks noGrp="1"/>
          </p:cNvSpPr>
          <p:nvPr>
            <p:ph type="sldNum" sz="quarter" idx="16"/>
          </p:nvPr>
        </p:nvSpPr>
        <p:spPr/>
        <p:txBody>
          <a:bodyPr/>
          <a:lstStyle/>
          <a:p>
            <a:fld id="{40C85525-34BA-42AB-9145-1C1207FA4778}" type="slidenum">
              <a:rPr lang="en-GB" smtClean="0"/>
              <a:pPr/>
              <a:t>‹#›</a:t>
            </a:fld>
            <a:endParaRPr lang="en-GB"/>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1736440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pprenticeships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6" y="360000"/>
            <a:ext cx="8425692" cy="981438"/>
          </a:xfrm>
        </p:spPr>
        <p:txBody>
          <a:bodyPr/>
          <a:lstStyle/>
          <a:p>
            <a:r>
              <a:rPr lang="en-US"/>
              <a:t>Click to edit Master title style</a:t>
            </a:r>
            <a:endParaRPr lang="en-GB"/>
          </a:p>
        </p:txBody>
      </p:sp>
      <p:sp>
        <p:nvSpPr>
          <p:cNvPr id="13" name="Content Placeholder 5"/>
          <p:cNvSpPr>
            <a:spLocks noGrp="1"/>
          </p:cNvSpPr>
          <p:nvPr>
            <p:ph sz="quarter" idx="4"/>
          </p:nvPr>
        </p:nvSpPr>
        <p:spPr>
          <a:xfrm>
            <a:off x="4679949" y="1557338"/>
            <a:ext cx="4105275" cy="456882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p>
        </p:txBody>
      </p:sp>
      <p:sp>
        <p:nvSpPr>
          <p:cNvPr id="6" name="Slide Number Placeholder 5"/>
          <p:cNvSpPr>
            <a:spLocks noGrp="1"/>
          </p:cNvSpPr>
          <p:nvPr>
            <p:ph type="sldNum" sz="quarter" idx="14"/>
          </p:nvPr>
        </p:nvSpPr>
        <p:spPr/>
        <p:txBody>
          <a:bodyPr/>
          <a:lstStyle/>
          <a:p>
            <a:fld id="{40C85525-34BA-42AB-9145-1C1207FA4778}" type="slidenum">
              <a:rPr lang="en-GB" smtClean="0"/>
              <a:pPr/>
              <a:t>‹#›</a:t>
            </a:fld>
            <a:endParaRPr lang="en-GB"/>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1523713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pprenticeships - text and 2 objects">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a:p>
        </p:txBody>
      </p:sp>
      <p:sp>
        <p:nvSpPr>
          <p:cNvPr id="13" name="Content Placeholder 5"/>
          <p:cNvSpPr>
            <a:spLocks noGrp="1"/>
          </p:cNvSpPr>
          <p:nvPr>
            <p:ph sz="quarter" idx="4"/>
          </p:nvPr>
        </p:nvSpPr>
        <p:spPr>
          <a:xfrm>
            <a:off x="4668838" y="3753035"/>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14" name="Content Placeholder 5"/>
          <p:cNvSpPr>
            <a:spLocks noGrp="1"/>
          </p:cNvSpPr>
          <p:nvPr>
            <p:ph sz="quarter" idx="12"/>
          </p:nvPr>
        </p:nvSpPr>
        <p:spPr>
          <a:xfrm>
            <a:off x="338045" y="3753035"/>
            <a:ext cx="4137118"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3"/>
          </p:nvPr>
        </p:nvSpPr>
        <p:spPr>
          <a:xfrm>
            <a:off x="358775" y="1557338"/>
            <a:ext cx="8426450" cy="2087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4"/>
          </p:nvPr>
        </p:nvSpPr>
        <p:spPr/>
        <p:txBody>
          <a:bodyPr/>
          <a:lstStyle/>
          <a:p>
            <a:pPr>
              <a:defRPr/>
            </a:pPr>
            <a:r>
              <a:rPr lang="en-GB"/>
              <a:t>Insert presentation title here 00/00/2016</a:t>
            </a:r>
          </a:p>
        </p:txBody>
      </p:sp>
      <p:sp>
        <p:nvSpPr>
          <p:cNvPr id="6" name="Slide Number Placeholder 5"/>
          <p:cNvSpPr>
            <a:spLocks noGrp="1"/>
          </p:cNvSpPr>
          <p:nvPr>
            <p:ph type="sldNum" sz="quarter" idx="15"/>
          </p:nvPr>
        </p:nvSpPr>
        <p:spPr/>
        <p:txBody>
          <a:bodyPr/>
          <a:lstStyle/>
          <a:p>
            <a:fld id="{40C85525-34BA-42AB-9145-1C1207FA4778}" type="slidenum">
              <a:rPr lang="en-GB" smtClean="0"/>
              <a:pPr/>
              <a:t>‹#›</a:t>
            </a:fld>
            <a:endParaRPr lang="en-GB"/>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2291730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pprenticeships deliver - text and graph">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a:lvl1pPr>
          </a:lstStyle>
          <a:p>
            <a:r>
              <a:rPr lang="en-US"/>
              <a:t>Click to edit Master title style</a:t>
            </a:r>
            <a:endParaRPr lang="en-GB"/>
          </a:p>
        </p:txBody>
      </p:sp>
      <p:sp>
        <p:nvSpPr>
          <p:cNvPr id="13" name="Content Placeholder 5"/>
          <p:cNvSpPr>
            <a:spLocks noGrp="1"/>
          </p:cNvSpPr>
          <p:nvPr>
            <p:ph sz="quarter" idx="4"/>
          </p:nvPr>
        </p:nvSpPr>
        <p:spPr>
          <a:xfrm>
            <a:off x="4668838" y="1557338"/>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3" name="Footer Placeholder 2"/>
          <p:cNvSpPr>
            <a:spLocks noGrp="1"/>
          </p:cNvSpPr>
          <p:nvPr>
            <p:ph type="ftr" sz="quarter" idx="10"/>
          </p:nvPr>
        </p:nvSpPr>
        <p:spPr/>
        <p:txBody>
          <a:bodyPr/>
          <a:lstStyle/>
          <a:p>
            <a:pPr>
              <a:defRPr/>
            </a:pPr>
            <a:r>
              <a:rPr lang="en-GB"/>
              <a:t>Insert presentation title here 00/00/2016</a:t>
            </a:r>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a:p>
        </p:txBody>
      </p:sp>
      <p:sp>
        <p:nvSpPr>
          <p:cNvPr id="1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20030172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p:txBody>
      </p:sp>
      <p:sp>
        <p:nvSpPr>
          <p:cNvPr id="6" name="Slide Number Placeholder 5"/>
          <p:cNvSpPr>
            <a:spLocks noGrp="1"/>
          </p:cNvSpPr>
          <p:nvPr>
            <p:ph type="sldNum" sz="quarter" idx="12"/>
          </p:nvPr>
        </p:nvSpPr>
        <p:spPr/>
        <p:txBody>
          <a:bodyPr/>
          <a:lstStyle/>
          <a:p>
            <a:fld id="{A7E25D06-9882-4E46-9327-9B5A73CDC15E}" type="slidenum">
              <a:rPr lang="en-US" smtClean="0"/>
              <a:t>‹#›</a:t>
            </a:fld>
            <a:endParaRPr lang="en-US"/>
          </a:p>
        </p:txBody>
      </p:sp>
    </p:spTree>
    <p:extLst>
      <p:ext uri="{BB962C8B-B14F-4D97-AF65-F5344CB8AC3E}">
        <p14:creationId xmlns:p14="http://schemas.microsoft.com/office/powerpoint/2010/main" val="38369897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0-50-WHITE">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1CBF22C-B04F-5943-BA77-33E7CB541057}"/>
              </a:ext>
            </a:extLst>
          </p:cNvPr>
          <p:cNvSpPr>
            <a:spLocks noGrp="1"/>
          </p:cNvSpPr>
          <p:nvPr>
            <p:ph type="title"/>
          </p:nvPr>
        </p:nvSpPr>
        <p:spPr>
          <a:xfrm>
            <a:off x="258669" y="938801"/>
            <a:ext cx="4104224" cy="876325"/>
          </a:xfrm>
          <a:prstGeom prst="rect">
            <a:avLst/>
          </a:prstGeom>
        </p:spPr>
        <p:txBody>
          <a:bodyPr wrap="square" anchor="t" anchorCtr="0">
            <a:spAutoFit/>
          </a:bodyPr>
          <a:lstStyle>
            <a:lvl1pPr algn="l">
              <a:defRPr sz="2729" cap="all" baseline="0">
                <a:solidFill>
                  <a:schemeClr val="tx1"/>
                </a:solidFill>
              </a:defRPr>
            </a:lvl1pPr>
          </a:lstStyle>
          <a:p>
            <a:r>
              <a:rPr lang="en-US" dirty="0"/>
              <a:t>Click to edit Master title style</a:t>
            </a:r>
          </a:p>
        </p:txBody>
      </p:sp>
      <p:sp>
        <p:nvSpPr>
          <p:cNvPr id="24" name="Text Placeholder 23">
            <a:extLst>
              <a:ext uri="{FF2B5EF4-FFF2-40B4-BE49-F238E27FC236}">
                <a16:creationId xmlns:a16="http://schemas.microsoft.com/office/drawing/2014/main" id="{3BB56597-2F0F-DB40-8626-0EC191398E54}"/>
              </a:ext>
            </a:extLst>
          </p:cNvPr>
          <p:cNvSpPr>
            <a:spLocks noGrp="1"/>
          </p:cNvSpPr>
          <p:nvPr>
            <p:ph type="body" sz="quarter" idx="10"/>
          </p:nvPr>
        </p:nvSpPr>
        <p:spPr>
          <a:xfrm>
            <a:off x="268479" y="1845680"/>
            <a:ext cx="4088317" cy="3726298"/>
          </a:xfrm>
          <a:prstGeom prst="rect">
            <a:avLst/>
          </a:prstGeom>
        </p:spPr>
        <p:txBody>
          <a:bodyPr/>
          <a:lstStyle>
            <a:lvl1pPr algn="l">
              <a:defRPr>
                <a:solidFill>
                  <a:schemeClr val="tx1"/>
                </a:solidFill>
              </a:defRPr>
            </a:lvl1pPr>
            <a:lvl2pPr algn="l">
              <a:defRPr>
                <a:solidFill>
                  <a:schemeClr val="tx1"/>
                </a:solidFill>
              </a:defRPr>
            </a:lvl2pPr>
            <a:lvl3pPr algn="l">
              <a:defRPr>
                <a:solidFill>
                  <a:schemeClr val="tx1"/>
                </a:solidFill>
              </a:defRPr>
            </a:lvl3pPr>
            <a:lvl4pPr algn="l">
              <a:defRPr>
                <a:solidFill>
                  <a:schemeClr val="tx1"/>
                </a:solidFill>
              </a:defRPr>
            </a:lvl4pPr>
            <a:lvl5pPr algn="l">
              <a:defRPr>
                <a:solidFill>
                  <a:schemeClr val="tx1"/>
                </a:solidFill>
              </a:defRPr>
            </a:lvl5pPr>
          </a:lstStyle>
          <a:p>
            <a:pPr lvl="0"/>
            <a:r>
              <a:rPr lang="en-US" dirty="0"/>
              <a:t>Click to edit Master text styles</a:t>
            </a:r>
          </a:p>
        </p:txBody>
      </p:sp>
      <p:sp>
        <p:nvSpPr>
          <p:cNvPr id="6" name="Picture Placeholder 5">
            <a:extLst>
              <a:ext uri="{FF2B5EF4-FFF2-40B4-BE49-F238E27FC236}">
                <a16:creationId xmlns:a16="http://schemas.microsoft.com/office/drawing/2014/main" id="{72CB6C54-2D4D-7C45-916E-0991A4CF99DA}"/>
              </a:ext>
            </a:extLst>
          </p:cNvPr>
          <p:cNvSpPr>
            <a:spLocks noGrp="1"/>
          </p:cNvSpPr>
          <p:nvPr>
            <p:ph type="pic" sz="quarter" idx="11"/>
          </p:nvPr>
        </p:nvSpPr>
        <p:spPr>
          <a:xfrm>
            <a:off x="4610392" y="0"/>
            <a:ext cx="4533608" cy="6858000"/>
          </a:xfrm>
          <a:prstGeom prst="rect">
            <a:avLst/>
          </a:prstGeom>
          <a:solidFill>
            <a:schemeClr val="tx1"/>
          </a:solidFill>
        </p:spPr>
        <p:txBody>
          <a:bodyPr/>
          <a:lstStyle/>
          <a:p>
            <a:endParaRPr lang="en-US" dirty="0"/>
          </a:p>
        </p:txBody>
      </p:sp>
    </p:spTree>
    <p:extLst>
      <p:ext uri="{BB962C8B-B14F-4D97-AF65-F5344CB8AC3E}">
        <p14:creationId xmlns:p14="http://schemas.microsoft.com/office/powerpoint/2010/main" val="11684892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mp; Body copy">
    <p:spTree>
      <p:nvGrpSpPr>
        <p:cNvPr id="1" name=""/>
        <p:cNvGrpSpPr/>
        <p:nvPr/>
      </p:nvGrpSpPr>
      <p:grpSpPr>
        <a:xfrm>
          <a:off x="0" y="0"/>
          <a:ext cx="0" cy="0"/>
          <a:chOff x="0" y="0"/>
          <a:chExt cx="0" cy="0"/>
        </a:xfrm>
      </p:grpSpPr>
      <p:sp>
        <p:nvSpPr>
          <p:cNvPr id="13" name="Title 6">
            <a:extLst>
              <a:ext uri="{FF2B5EF4-FFF2-40B4-BE49-F238E27FC236}">
                <a16:creationId xmlns:a16="http://schemas.microsoft.com/office/drawing/2014/main" id="{E9451337-8FF4-EF4E-8A46-6E0A5F3F01D6}"/>
              </a:ext>
            </a:extLst>
          </p:cNvPr>
          <p:cNvSpPr>
            <a:spLocks noGrp="1"/>
          </p:cNvSpPr>
          <p:nvPr>
            <p:ph type="title"/>
          </p:nvPr>
        </p:nvSpPr>
        <p:spPr>
          <a:xfrm>
            <a:off x="903333" y="1038333"/>
            <a:ext cx="7326574" cy="503663"/>
          </a:xfrm>
          <a:prstGeom prst="rect">
            <a:avLst/>
          </a:prstGeom>
        </p:spPr>
        <p:txBody>
          <a:bodyPr wrap="square" lIns="0" tIns="0" rIns="0" bIns="0" anchor="t" anchorCtr="0">
            <a:noAutofit/>
          </a:bodyPr>
          <a:lstStyle>
            <a:lvl1pPr algn="l">
              <a:defRPr sz="1228" cap="all" baseline="0">
                <a:solidFill>
                  <a:schemeClr val="tx1"/>
                </a:solidFill>
              </a:defRPr>
            </a:lvl1pPr>
          </a:lstStyle>
          <a:p>
            <a:r>
              <a:rPr lang="en-US" dirty="0"/>
              <a:t>Click to edit Master title style</a:t>
            </a:r>
          </a:p>
        </p:txBody>
      </p:sp>
      <p:sp>
        <p:nvSpPr>
          <p:cNvPr id="9" name="Content Placeholder 8">
            <a:extLst>
              <a:ext uri="{FF2B5EF4-FFF2-40B4-BE49-F238E27FC236}">
                <a16:creationId xmlns:a16="http://schemas.microsoft.com/office/drawing/2014/main" id="{AB491DB7-69A3-B84A-82AC-7B7CD0BFD783}"/>
              </a:ext>
            </a:extLst>
          </p:cNvPr>
          <p:cNvSpPr>
            <a:spLocks noGrp="1"/>
          </p:cNvSpPr>
          <p:nvPr>
            <p:ph sz="quarter" idx="10"/>
          </p:nvPr>
        </p:nvSpPr>
        <p:spPr>
          <a:xfrm>
            <a:off x="887396" y="1542184"/>
            <a:ext cx="7342493" cy="4934602"/>
          </a:xfrm>
        </p:spPr>
        <p:txBody>
          <a:bodyPr/>
          <a:lstStyle>
            <a:lvl1pPr algn="l">
              <a:defRPr/>
            </a:lvl1pPr>
            <a:lvl2pPr algn="l">
              <a:defRPr/>
            </a:lvl2pPr>
            <a:lvl3pPr algn="l">
              <a:defRPr/>
            </a:lvl3pPr>
            <a:lvl4pPr algn="l">
              <a:defRPr/>
            </a:lvl4pPr>
            <a:lvl5pPr algn="l">
              <a:defRPr/>
            </a:lvl5pPr>
          </a:lstStyle>
          <a:p>
            <a:pPr lvl="0"/>
            <a:r>
              <a:rPr lang="en-US" dirty="0"/>
              <a:t>Click to edit Master text styles</a:t>
            </a:r>
          </a:p>
          <a:p>
            <a:pPr lvl="1"/>
            <a:r>
              <a:rPr lang="en-US" dirty="0"/>
              <a:t>Second level</a:t>
            </a:r>
          </a:p>
        </p:txBody>
      </p:sp>
      <p:sp>
        <p:nvSpPr>
          <p:cNvPr id="3" name="Freeform 2">
            <a:extLst>
              <a:ext uri="{FF2B5EF4-FFF2-40B4-BE49-F238E27FC236}">
                <a16:creationId xmlns:a16="http://schemas.microsoft.com/office/drawing/2014/main" id="{52E9D9F6-A0E4-194A-A38F-FFDF9429E665}"/>
              </a:ext>
            </a:extLst>
          </p:cNvPr>
          <p:cNvSpPr/>
          <p:nvPr/>
        </p:nvSpPr>
        <p:spPr>
          <a:xfrm>
            <a:off x="1493" y="1"/>
            <a:ext cx="9144000" cy="6857519"/>
          </a:xfrm>
          <a:custGeom>
            <a:avLst/>
            <a:gdLst>
              <a:gd name="connsiteX0" fmla="*/ 0 w 20104100"/>
              <a:gd name="connsiteY0" fmla="*/ 0 h 11308556"/>
              <a:gd name="connsiteX1" fmla="*/ 0 w 20104100"/>
              <a:gd name="connsiteY1" fmla="*/ 2823788 h 11308556"/>
              <a:gd name="connsiteX2" fmla="*/ 1901618 w 20104100"/>
              <a:gd name="connsiteY2" fmla="*/ 4960896 h 11308556"/>
              <a:gd name="connsiteX3" fmla="*/ 654640 w 20104100"/>
              <a:gd name="connsiteY3" fmla="*/ 4960896 h 11308556"/>
              <a:gd name="connsiteX4" fmla="*/ 654640 w 20104100"/>
              <a:gd name="connsiteY4" fmla="*/ 9676250 h 11308556"/>
              <a:gd name="connsiteX5" fmla="*/ 0 w 20104100"/>
              <a:gd name="connsiteY5" fmla="*/ 9676250 h 11308556"/>
              <a:gd name="connsiteX6" fmla="*/ 0 w 20104100"/>
              <a:gd name="connsiteY6" fmla="*/ 11308556 h 11308556"/>
              <a:gd name="connsiteX7" fmla="*/ 20104100 w 20104100"/>
              <a:gd name="connsiteY7" fmla="*/ 11308556 h 11308556"/>
              <a:gd name="connsiteX8" fmla="*/ 20104100 w 20104100"/>
              <a:gd name="connsiteY8" fmla="*/ 0 h 11308556"/>
              <a:gd name="connsiteX9" fmla="*/ 19378154 w 20104100"/>
              <a:gd name="connsiteY9" fmla="*/ 1879000 h 11308556"/>
              <a:gd name="connsiteX10" fmla="*/ 19295956 w 20104100"/>
              <a:gd name="connsiteY10" fmla="*/ 1879000 h 11308556"/>
              <a:gd name="connsiteX11" fmla="*/ 19295956 w 20104100"/>
              <a:gd name="connsiteY11" fmla="*/ 3928990 h 11308556"/>
              <a:gd name="connsiteX12" fmla="*/ 18537550 w 20104100"/>
              <a:gd name="connsiteY12" fmla="*/ 3928990 h 11308556"/>
              <a:gd name="connsiteX13" fmla="*/ 18537550 w 20104100"/>
              <a:gd name="connsiteY13" fmla="*/ 1879000 h 11308556"/>
              <a:gd name="connsiteX14" fmla="*/ 18005840 w 20104100"/>
              <a:gd name="connsiteY14" fmla="*/ 1879000 h 11308556"/>
              <a:gd name="connsiteX15" fmla="*/ 18916806 w 20104100"/>
              <a:gd name="connsiteY15" fmla="*/ 835263 h 11308556"/>
              <a:gd name="connsiteX16" fmla="*/ 19827774 w 20104100"/>
              <a:gd name="connsiteY16" fmla="*/ 1879000 h 113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104100" h="11308556">
                <a:moveTo>
                  <a:pt x="0" y="0"/>
                </a:moveTo>
                <a:lnTo>
                  <a:pt x="0" y="2823788"/>
                </a:lnTo>
                <a:lnTo>
                  <a:pt x="1901618" y="4960896"/>
                </a:lnTo>
                <a:lnTo>
                  <a:pt x="654640" y="4960896"/>
                </a:lnTo>
                <a:lnTo>
                  <a:pt x="654640" y="9676250"/>
                </a:lnTo>
                <a:lnTo>
                  <a:pt x="0" y="9676250"/>
                </a:lnTo>
                <a:lnTo>
                  <a:pt x="0" y="11308556"/>
                </a:lnTo>
                <a:lnTo>
                  <a:pt x="20104100" y="11308556"/>
                </a:lnTo>
                <a:lnTo>
                  <a:pt x="20104100" y="0"/>
                </a:lnTo>
                <a:close/>
                <a:moveTo>
                  <a:pt x="19378154" y="1879000"/>
                </a:moveTo>
                <a:lnTo>
                  <a:pt x="19295956" y="1879000"/>
                </a:lnTo>
                <a:lnTo>
                  <a:pt x="19295956" y="3928990"/>
                </a:lnTo>
                <a:lnTo>
                  <a:pt x="18537550" y="3928990"/>
                </a:lnTo>
                <a:lnTo>
                  <a:pt x="18537550" y="1879000"/>
                </a:lnTo>
                <a:lnTo>
                  <a:pt x="18005840" y="1879000"/>
                </a:lnTo>
                <a:lnTo>
                  <a:pt x="18916806" y="835263"/>
                </a:lnTo>
                <a:lnTo>
                  <a:pt x="19827774" y="1879000"/>
                </a:lnTo>
                <a:close/>
              </a:path>
            </a:pathLst>
          </a:custGeom>
          <a:noFill/>
          <a:ln w="10468" cap="flat">
            <a:noFill/>
            <a:prstDash val="solid"/>
            <a:miter/>
          </a:ln>
        </p:spPr>
        <p:txBody>
          <a:bodyPr rtlCol="0" anchor="ctr"/>
          <a:lstStyle/>
          <a:p>
            <a:endParaRPr lang="en-US" sz="819"/>
          </a:p>
        </p:txBody>
      </p:sp>
      <p:sp>
        <p:nvSpPr>
          <p:cNvPr id="10" name="Freeform 9">
            <a:extLst>
              <a:ext uri="{FF2B5EF4-FFF2-40B4-BE49-F238E27FC236}">
                <a16:creationId xmlns:a16="http://schemas.microsoft.com/office/drawing/2014/main" id="{A0597540-0E30-E44C-8F97-D3E9B1F82171}"/>
              </a:ext>
            </a:extLst>
          </p:cNvPr>
          <p:cNvSpPr/>
          <p:nvPr/>
        </p:nvSpPr>
        <p:spPr>
          <a:xfrm>
            <a:off x="1492" y="1712348"/>
            <a:ext cx="862013" cy="4152608"/>
          </a:xfrm>
          <a:custGeom>
            <a:avLst/>
            <a:gdLst>
              <a:gd name="connsiteX0" fmla="*/ 654640 w 1895230"/>
              <a:gd name="connsiteY0" fmla="*/ 2137108 h 6847958"/>
              <a:gd name="connsiteX1" fmla="*/ 847409 w 1895230"/>
              <a:gd name="connsiteY1" fmla="*/ 2137108 h 6847958"/>
              <a:gd name="connsiteX2" fmla="*/ 1901618 w 1895230"/>
              <a:gd name="connsiteY2" fmla="*/ 2137108 h 6847958"/>
              <a:gd name="connsiteX3" fmla="*/ 0 w 1895230"/>
              <a:gd name="connsiteY3" fmla="*/ 0 h 6847958"/>
              <a:gd name="connsiteX4" fmla="*/ 0 w 1895230"/>
              <a:gd name="connsiteY4" fmla="*/ 6852462 h 6847958"/>
              <a:gd name="connsiteX5" fmla="*/ 654640 w 1895230"/>
              <a:gd name="connsiteY5" fmla="*/ 6852462 h 6847958"/>
              <a:gd name="connsiteX6" fmla="*/ 654640 w 1895230"/>
              <a:gd name="connsiteY6" fmla="*/ 2137108 h 684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95230" h="6847958">
                <a:moveTo>
                  <a:pt x="654640" y="2137108"/>
                </a:moveTo>
                <a:lnTo>
                  <a:pt x="847409" y="2137108"/>
                </a:lnTo>
                <a:lnTo>
                  <a:pt x="1901618" y="2137108"/>
                </a:lnTo>
                <a:lnTo>
                  <a:pt x="0" y="0"/>
                </a:lnTo>
                <a:lnTo>
                  <a:pt x="0" y="6852462"/>
                </a:lnTo>
                <a:lnTo>
                  <a:pt x="654640" y="6852462"/>
                </a:lnTo>
                <a:lnTo>
                  <a:pt x="654640" y="2137108"/>
                </a:lnTo>
                <a:close/>
              </a:path>
            </a:pathLst>
          </a:custGeom>
          <a:solidFill>
            <a:srgbClr val="12110C"/>
          </a:solidFill>
          <a:ln w="10468" cap="flat">
            <a:noFill/>
            <a:prstDash val="solid"/>
            <a:miter/>
          </a:ln>
        </p:spPr>
        <p:txBody>
          <a:bodyPr rtlCol="0" anchor="ctr"/>
          <a:lstStyle/>
          <a:p>
            <a:endParaRPr lang="en-US" sz="819"/>
          </a:p>
        </p:txBody>
      </p:sp>
    </p:spTree>
    <p:extLst>
      <p:ext uri="{BB962C8B-B14F-4D97-AF65-F5344CB8AC3E}">
        <p14:creationId xmlns:p14="http://schemas.microsoft.com/office/powerpoint/2010/main" val="3870736832"/>
      </p:ext>
    </p:extLst>
  </p:cSld>
  <p:clrMapOvr>
    <a:masterClrMapping/>
  </p:clrMapOvr>
  <p:extLst>
    <p:ext uri="{DCECCB84-F9BA-43D5-87BE-67443E8EF086}">
      <p15:sldGuideLst xmlns:p15="http://schemas.microsoft.com/office/powerpoint/2012/main">
        <p15:guide id="1" pos="6332">
          <p15:clr>
            <a:srgbClr val="FBAE40"/>
          </p15:clr>
        </p15:guide>
        <p15:guide id="2" pos="1229">
          <p15:clr>
            <a:srgbClr val="FBAE40"/>
          </p15:clr>
        </p15:guide>
        <p15:guide id="3" pos="11412">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only-white">
    <p:spTree>
      <p:nvGrpSpPr>
        <p:cNvPr id="1" name=""/>
        <p:cNvGrpSpPr/>
        <p:nvPr/>
      </p:nvGrpSpPr>
      <p:grpSpPr>
        <a:xfrm>
          <a:off x="0" y="0"/>
          <a:ext cx="0" cy="0"/>
          <a:chOff x="0" y="0"/>
          <a:chExt cx="0" cy="0"/>
        </a:xfrm>
      </p:grpSpPr>
      <p:sp>
        <p:nvSpPr>
          <p:cNvPr id="37" name="Title 6">
            <a:extLst>
              <a:ext uri="{FF2B5EF4-FFF2-40B4-BE49-F238E27FC236}">
                <a16:creationId xmlns:a16="http://schemas.microsoft.com/office/drawing/2014/main" id="{8DB2D349-8FE2-0848-82B2-5C80737EA677}"/>
              </a:ext>
            </a:extLst>
          </p:cNvPr>
          <p:cNvSpPr>
            <a:spLocks noGrp="1"/>
          </p:cNvSpPr>
          <p:nvPr>
            <p:ph type="title"/>
          </p:nvPr>
        </p:nvSpPr>
        <p:spPr>
          <a:xfrm>
            <a:off x="903333" y="1038333"/>
            <a:ext cx="7336666" cy="503663"/>
          </a:xfrm>
          <a:prstGeom prst="rect">
            <a:avLst/>
          </a:prstGeom>
        </p:spPr>
        <p:txBody>
          <a:bodyPr wrap="square" lIns="0" tIns="0" rIns="0" bIns="0" anchor="t" anchorCtr="0">
            <a:noAutofit/>
          </a:bodyPr>
          <a:lstStyle>
            <a:lvl1pPr algn="l">
              <a:defRPr sz="1228" cap="all" baseline="0">
                <a:solidFill>
                  <a:schemeClr val="tx1"/>
                </a:solidFill>
              </a:defRPr>
            </a:lvl1pPr>
          </a:lstStyle>
          <a:p>
            <a:r>
              <a:rPr lang="en-US" dirty="0"/>
              <a:t>Click to edit Master title style</a:t>
            </a:r>
          </a:p>
        </p:txBody>
      </p:sp>
      <p:sp>
        <p:nvSpPr>
          <p:cNvPr id="5" name="Freeform 4">
            <a:extLst>
              <a:ext uri="{FF2B5EF4-FFF2-40B4-BE49-F238E27FC236}">
                <a16:creationId xmlns:a16="http://schemas.microsoft.com/office/drawing/2014/main" id="{A6EE97E9-8615-5641-BA96-50B5F1568314}"/>
              </a:ext>
            </a:extLst>
          </p:cNvPr>
          <p:cNvSpPr/>
          <p:nvPr/>
        </p:nvSpPr>
        <p:spPr>
          <a:xfrm>
            <a:off x="0" y="481"/>
            <a:ext cx="9144000" cy="6857519"/>
          </a:xfrm>
          <a:custGeom>
            <a:avLst/>
            <a:gdLst>
              <a:gd name="connsiteX0" fmla="*/ 0 w 20104100"/>
              <a:gd name="connsiteY0" fmla="*/ 0 h 11308556"/>
              <a:gd name="connsiteX1" fmla="*/ 0 w 20104100"/>
              <a:gd name="connsiteY1" fmla="*/ 2823788 h 11308556"/>
              <a:gd name="connsiteX2" fmla="*/ 1901618 w 20104100"/>
              <a:gd name="connsiteY2" fmla="*/ 4960896 h 11308556"/>
              <a:gd name="connsiteX3" fmla="*/ 654640 w 20104100"/>
              <a:gd name="connsiteY3" fmla="*/ 4960896 h 11308556"/>
              <a:gd name="connsiteX4" fmla="*/ 654640 w 20104100"/>
              <a:gd name="connsiteY4" fmla="*/ 9676250 h 11308556"/>
              <a:gd name="connsiteX5" fmla="*/ 0 w 20104100"/>
              <a:gd name="connsiteY5" fmla="*/ 9676250 h 11308556"/>
              <a:gd name="connsiteX6" fmla="*/ 0 w 20104100"/>
              <a:gd name="connsiteY6" fmla="*/ 11308556 h 11308556"/>
              <a:gd name="connsiteX7" fmla="*/ 20104100 w 20104100"/>
              <a:gd name="connsiteY7" fmla="*/ 11308556 h 11308556"/>
              <a:gd name="connsiteX8" fmla="*/ 20104100 w 20104100"/>
              <a:gd name="connsiteY8" fmla="*/ 0 h 11308556"/>
              <a:gd name="connsiteX9" fmla="*/ 19378154 w 20104100"/>
              <a:gd name="connsiteY9" fmla="*/ 1879000 h 11308556"/>
              <a:gd name="connsiteX10" fmla="*/ 19295956 w 20104100"/>
              <a:gd name="connsiteY10" fmla="*/ 1879000 h 11308556"/>
              <a:gd name="connsiteX11" fmla="*/ 19295956 w 20104100"/>
              <a:gd name="connsiteY11" fmla="*/ 3928990 h 11308556"/>
              <a:gd name="connsiteX12" fmla="*/ 18537550 w 20104100"/>
              <a:gd name="connsiteY12" fmla="*/ 3928990 h 11308556"/>
              <a:gd name="connsiteX13" fmla="*/ 18537550 w 20104100"/>
              <a:gd name="connsiteY13" fmla="*/ 1879000 h 11308556"/>
              <a:gd name="connsiteX14" fmla="*/ 18005840 w 20104100"/>
              <a:gd name="connsiteY14" fmla="*/ 1879000 h 11308556"/>
              <a:gd name="connsiteX15" fmla="*/ 18916806 w 20104100"/>
              <a:gd name="connsiteY15" fmla="*/ 835263 h 11308556"/>
              <a:gd name="connsiteX16" fmla="*/ 19827774 w 20104100"/>
              <a:gd name="connsiteY16" fmla="*/ 1879000 h 113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104100" h="11308556">
                <a:moveTo>
                  <a:pt x="0" y="0"/>
                </a:moveTo>
                <a:lnTo>
                  <a:pt x="0" y="2823788"/>
                </a:lnTo>
                <a:lnTo>
                  <a:pt x="1901618" y="4960896"/>
                </a:lnTo>
                <a:lnTo>
                  <a:pt x="654640" y="4960896"/>
                </a:lnTo>
                <a:lnTo>
                  <a:pt x="654640" y="9676250"/>
                </a:lnTo>
                <a:lnTo>
                  <a:pt x="0" y="9676250"/>
                </a:lnTo>
                <a:lnTo>
                  <a:pt x="0" y="11308556"/>
                </a:lnTo>
                <a:lnTo>
                  <a:pt x="20104100" y="11308556"/>
                </a:lnTo>
                <a:lnTo>
                  <a:pt x="20104100" y="0"/>
                </a:lnTo>
                <a:close/>
                <a:moveTo>
                  <a:pt x="19378154" y="1879000"/>
                </a:moveTo>
                <a:lnTo>
                  <a:pt x="19295956" y="1879000"/>
                </a:lnTo>
                <a:lnTo>
                  <a:pt x="19295956" y="3928990"/>
                </a:lnTo>
                <a:lnTo>
                  <a:pt x="18537550" y="3928990"/>
                </a:lnTo>
                <a:lnTo>
                  <a:pt x="18537550" y="1879000"/>
                </a:lnTo>
                <a:lnTo>
                  <a:pt x="18005840" y="1879000"/>
                </a:lnTo>
                <a:lnTo>
                  <a:pt x="18916806" y="835263"/>
                </a:lnTo>
                <a:lnTo>
                  <a:pt x="19827774" y="1879000"/>
                </a:lnTo>
                <a:close/>
              </a:path>
            </a:pathLst>
          </a:custGeom>
          <a:noFill/>
          <a:ln w="10468" cap="flat">
            <a:noFill/>
            <a:prstDash val="solid"/>
            <a:miter/>
          </a:ln>
        </p:spPr>
        <p:txBody>
          <a:bodyPr rtlCol="0" anchor="ctr"/>
          <a:lstStyle/>
          <a:p>
            <a:endParaRPr lang="en-US" sz="819"/>
          </a:p>
        </p:txBody>
      </p:sp>
      <p:sp>
        <p:nvSpPr>
          <p:cNvPr id="7" name="Freeform 6">
            <a:extLst>
              <a:ext uri="{FF2B5EF4-FFF2-40B4-BE49-F238E27FC236}">
                <a16:creationId xmlns:a16="http://schemas.microsoft.com/office/drawing/2014/main" id="{4C7ADA1A-7896-E442-830A-907F10FB58E2}"/>
              </a:ext>
            </a:extLst>
          </p:cNvPr>
          <p:cNvSpPr/>
          <p:nvPr/>
        </p:nvSpPr>
        <p:spPr>
          <a:xfrm>
            <a:off x="0" y="1712830"/>
            <a:ext cx="862013" cy="4152608"/>
          </a:xfrm>
          <a:custGeom>
            <a:avLst/>
            <a:gdLst>
              <a:gd name="connsiteX0" fmla="*/ 654640 w 1895230"/>
              <a:gd name="connsiteY0" fmla="*/ 2137108 h 6847958"/>
              <a:gd name="connsiteX1" fmla="*/ 847409 w 1895230"/>
              <a:gd name="connsiteY1" fmla="*/ 2137108 h 6847958"/>
              <a:gd name="connsiteX2" fmla="*/ 1901618 w 1895230"/>
              <a:gd name="connsiteY2" fmla="*/ 2137108 h 6847958"/>
              <a:gd name="connsiteX3" fmla="*/ 0 w 1895230"/>
              <a:gd name="connsiteY3" fmla="*/ 0 h 6847958"/>
              <a:gd name="connsiteX4" fmla="*/ 0 w 1895230"/>
              <a:gd name="connsiteY4" fmla="*/ 6852462 h 6847958"/>
              <a:gd name="connsiteX5" fmla="*/ 654640 w 1895230"/>
              <a:gd name="connsiteY5" fmla="*/ 6852462 h 6847958"/>
              <a:gd name="connsiteX6" fmla="*/ 654640 w 1895230"/>
              <a:gd name="connsiteY6" fmla="*/ 2137108 h 684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95230" h="6847958">
                <a:moveTo>
                  <a:pt x="654640" y="2137108"/>
                </a:moveTo>
                <a:lnTo>
                  <a:pt x="847409" y="2137108"/>
                </a:lnTo>
                <a:lnTo>
                  <a:pt x="1901618" y="2137108"/>
                </a:lnTo>
                <a:lnTo>
                  <a:pt x="0" y="0"/>
                </a:lnTo>
                <a:lnTo>
                  <a:pt x="0" y="6852462"/>
                </a:lnTo>
                <a:lnTo>
                  <a:pt x="654640" y="6852462"/>
                </a:lnTo>
                <a:lnTo>
                  <a:pt x="654640" y="2137108"/>
                </a:lnTo>
                <a:close/>
              </a:path>
            </a:pathLst>
          </a:custGeom>
          <a:solidFill>
            <a:srgbClr val="12110C"/>
          </a:solidFill>
          <a:ln w="10468" cap="flat">
            <a:noFill/>
            <a:prstDash val="solid"/>
            <a:miter/>
          </a:ln>
        </p:spPr>
        <p:txBody>
          <a:bodyPr rtlCol="0" anchor="ctr"/>
          <a:lstStyle/>
          <a:p>
            <a:endParaRPr lang="en-US" sz="819"/>
          </a:p>
        </p:txBody>
      </p:sp>
    </p:spTree>
    <p:extLst>
      <p:ext uri="{BB962C8B-B14F-4D97-AF65-F5344CB8AC3E}">
        <p14:creationId xmlns:p14="http://schemas.microsoft.com/office/powerpoint/2010/main" val="756561032"/>
      </p:ext>
    </p:extLst>
  </p:cSld>
  <p:clrMapOvr>
    <a:masterClrMapping/>
  </p:clrMapOvr>
  <p:extLst>
    <p:ext uri="{DCECCB84-F9BA-43D5-87BE-67443E8EF086}">
      <p15:sldGuideLst xmlns:p15="http://schemas.microsoft.com/office/powerpoint/2012/main">
        <p15:guide id="1" orient="horz" pos="3562">
          <p15:clr>
            <a:srgbClr val="FBAE40"/>
          </p15:clr>
        </p15:guide>
        <p15:guide id="2" pos="1274">
          <p15:clr>
            <a:srgbClr val="FBAE40"/>
          </p15:clr>
        </p15:guide>
        <p15:guide id="3" pos="11412">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Statement Slide-RED">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1CBF22C-B04F-5943-BA77-33E7CB541057}"/>
              </a:ext>
            </a:extLst>
          </p:cNvPr>
          <p:cNvSpPr>
            <a:spLocks noGrp="1"/>
          </p:cNvSpPr>
          <p:nvPr>
            <p:ph type="title"/>
          </p:nvPr>
        </p:nvSpPr>
        <p:spPr>
          <a:xfrm>
            <a:off x="2373668" y="2210077"/>
            <a:ext cx="4396666" cy="876325"/>
          </a:xfrm>
          <a:prstGeom prst="rect">
            <a:avLst/>
          </a:prstGeom>
        </p:spPr>
        <p:txBody>
          <a:bodyPr wrap="square" anchor="t" anchorCtr="0">
            <a:spAutoFit/>
          </a:bodyPr>
          <a:lstStyle>
            <a:lvl1pPr algn="ctr">
              <a:defRPr sz="2729" cap="all" baseline="0">
                <a:solidFill>
                  <a:schemeClr val="bg2"/>
                </a:solidFill>
              </a:defRPr>
            </a:lvl1pPr>
          </a:lstStyle>
          <a:p>
            <a:r>
              <a:rPr lang="en-US" dirty="0"/>
              <a:t>Click to edit Master title style</a:t>
            </a:r>
          </a:p>
        </p:txBody>
      </p:sp>
      <p:sp>
        <p:nvSpPr>
          <p:cNvPr id="24" name="Text Placeholder 23">
            <a:extLst>
              <a:ext uri="{FF2B5EF4-FFF2-40B4-BE49-F238E27FC236}">
                <a16:creationId xmlns:a16="http://schemas.microsoft.com/office/drawing/2014/main" id="{3BB56597-2F0F-DB40-8626-0EC191398E54}"/>
              </a:ext>
            </a:extLst>
          </p:cNvPr>
          <p:cNvSpPr>
            <a:spLocks noGrp="1"/>
          </p:cNvSpPr>
          <p:nvPr>
            <p:ph type="body" sz="quarter" idx="10"/>
          </p:nvPr>
        </p:nvSpPr>
        <p:spPr>
          <a:xfrm>
            <a:off x="2383477" y="3745834"/>
            <a:ext cx="4433367" cy="2479343"/>
          </a:xfrm>
          <a:prstGeom prst="rect">
            <a:avLst/>
          </a:prstGeom>
        </p:spPr>
        <p:txBody>
          <a:bodyPr vert="horz" lIns="91440" tIns="45720" rIns="91440" bIns="45720" rtlCol="0">
            <a:normAutofit/>
          </a:bodyPr>
          <a:lstStyle>
            <a:lvl1pPr marL="0" indent="0">
              <a:buNone/>
              <a:defRPr lang="en-US" dirty="0" smtClean="0"/>
            </a:lvl1pPr>
            <a:lvl2pPr>
              <a:defRPr lang="en-US" dirty="0" smtClean="0"/>
            </a:lvl2pPr>
            <a:lvl3pPr>
              <a:defRPr lang="en-US" dirty="0" smtClean="0"/>
            </a:lvl3pPr>
            <a:lvl4pPr>
              <a:defRPr lang="en-US" dirty="0" smtClean="0"/>
            </a:lvl4pPr>
            <a:lvl5pPr>
              <a:defRPr lang="en-US" dirty="0"/>
            </a:lvl5pPr>
          </a:lstStyle>
          <a:p>
            <a:pPr lvl="0"/>
            <a:r>
              <a:rPr lang="en-US" dirty="0"/>
              <a:t>Click to edit Master text styles</a:t>
            </a:r>
          </a:p>
        </p:txBody>
      </p:sp>
      <p:sp>
        <p:nvSpPr>
          <p:cNvPr id="29" name="Freeform 28">
            <a:extLst>
              <a:ext uri="{FF2B5EF4-FFF2-40B4-BE49-F238E27FC236}">
                <a16:creationId xmlns:a16="http://schemas.microsoft.com/office/drawing/2014/main" id="{986DE4AE-92D2-1B46-A477-4741C8E33E9A}"/>
              </a:ext>
            </a:extLst>
          </p:cNvPr>
          <p:cNvSpPr/>
          <p:nvPr/>
        </p:nvSpPr>
        <p:spPr>
          <a:xfrm>
            <a:off x="0" y="0"/>
            <a:ext cx="9144642" cy="6858000"/>
          </a:xfrm>
          <a:custGeom>
            <a:avLst/>
            <a:gdLst>
              <a:gd name="connsiteX0" fmla="*/ 18040298 w 20105511"/>
              <a:gd name="connsiteY0" fmla="*/ 0 h 11309350"/>
              <a:gd name="connsiteX1" fmla="*/ 18563146 w 20105511"/>
              <a:gd name="connsiteY1" fmla="*/ 599081 h 11309350"/>
              <a:gd name="connsiteX2" fmla="*/ 18173288 w 20105511"/>
              <a:gd name="connsiteY2" fmla="*/ 599081 h 11309350"/>
              <a:gd name="connsiteX3" fmla="*/ 18173288 w 20105511"/>
              <a:gd name="connsiteY3" fmla="*/ 1850335 h 11309350"/>
              <a:gd name="connsiteX4" fmla="*/ 17617454 w 20105511"/>
              <a:gd name="connsiteY4" fmla="*/ 1850335 h 11309350"/>
              <a:gd name="connsiteX5" fmla="*/ 17617454 w 20105511"/>
              <a:gd name="connsiteY5" fmla="*/ 599081 h 11309350"/>
              <a:gd name="connsiteX6" fmla="*/ 17227596 w 20105511"/>
              <a:gd name="connsiteY6" fmla="*/ 599081 h 11309350"/>
              <a:gd name="connsiteX7" fmla="*/ 17750444 w 20105511"/>
              <a:gd name="connsiteY7" fmla="*/ 0 h 11309350"/>
              <a:gd name="connsiteX8" fmla="*/ 0 w 20105511"/>
              <a:gd name="connsiteY8" fmla="*/ 0 h 11309350"/>
              <a:gd name="connsiteX9" fmla="*/ 0 w 20105511"/>
              <a:gd name="connsiteY9" fmla="*/ 2757178 h 11309350"/>
              <a:gd name="connsiteX10" fmla="*/ 5780335 w 20105511"/>
              <a:gd name="connsiteY10" fmla="*/ 9379116 h 11309350"/>
              <a:gd name="connsiteX11" fmla="*/ 2212968 w 20105511"/>
              <a:gd name="connsiteY11" fmla="*/ 9379116 h 11309350"/>
              <a:gd name="connsiteX12" fmla="*/ 2212968 w 20105511"/>
              <a:gd name="connsiteY12" fmla="*/ 11309350 h 11309350"/>
              <a:gd name="connsiteX13" fmla="*/ 16328711 w 20105511"/>
              <a:gd name="connsiteY13" fmla="*/ 11309350 h 11309350"/>
              <a:gd name="connsiteX14" fmla="*/ 16328711 w 20105511"/>
              <a:gd name="connsiteY14" fmla="*/ 8696681 h 11309350"/>
              <a:gd name="connsiteX15" fmla="*/ 15067510 w 20105511"/>
              <a:gd name="connsiteY15" fmla="*/ 8696681 h 11309350"/>
              <a:gd name="connsiteX16" fmla="*/ 17227492 w 20105511"/>
              <a:gd name="connsiteY16" fmla="*/ 6221714 h 11309350"/>
              <a:gd name="connsiteX17" fmla="*/ 19387786 w 20105511"/>
              <a:gd name="connsiteY17" fmla="*/ 8696681 h 11309350"/>
              <a:gd name="connsiteX18" fmla="*/ 18126374 w 20105511"/>
              <a:gd name="connsiteY18" fmla="*/ 8696681 h 11309350"/>
              <a:gd name="connsiteX19" fmla="*/ 18126374 w 20105511"/>
              <a:gd name="connsiteY19" fmla="*/ 8712912 h 11309350"/>
              <a:gd name="connsiteX20" fmla="*/ 18134648 w 20105511"/>
              <a:gd name="connsiteY20" fmla="*/ 8703488 h 11309350"/>
              <a:gd name="connsiteX21" fmla="*/ 19212072 w 20105511"/>
              <a:gd name="connsiteY21" fmla="*/ 9937568 h 11309350"/>
              <a:gd name="connsiteX22" fmla="*/ 18583776 w 20105511"/>
              <a:gd name="connsiteY22" fmla="*/ 9937568 h 11309350"/>
              <a:gd name="connsiteX23" fmla="*/ 18583776 w 20105511"/>
              <a:gd name="connsiteY23" fmla="*/ 11309350 h 11309350"/>
              <a:gd name="connsiteX24" fmla="*/ 20105512 w 20105511"/>
              <a:gd name="connsiteY24" fmla="*/ 11309350 h 11309350"/>
              <a:gd name="connsiteX25" fmla="*/ 20105512 w 20105511"/>
              <a:gd name="connsiteY25" fmla="*/ 0 h 11309350"/>
              <a:gd name="connsiteX26" fmla="*/ 4159956 w 20105511"/>
              <a:gd name="connsiteY26" fmla="*/ 2043851 h 11309350"/>
              <a:gd name="connsiteX27" fmla="*/ 4086655 w 20105511"/>
              <a:gd name="connsiteY27" fmla="*/ 2043851 h 11309350"/>
              <a:gd name="connsiteX28" fmla="*/ 4086655 w 20105511"/>
              <a:gd name="connsiteY28" fmla="*/ 3813555 h 11309350"/>
              <a:gd name="connsiteX29" fmla="*/ 3407675 w 20105511"/>
              <a:gd name="connsiteY29" fmla="*/ 3813555 h 11309350"/>
              <a:gd name="connsiteX30" fmla="*/ 3407675 w 20105511"/>
              <a:gd name="connsiteY30" fmla="*/ 2043851 h 11309350"/>
              <a:gd name="connsiteX31" fmla="*/ 2932054 w 20105511"/>
              <a:gd name="connsiteY31" fmla="*/ 2043851 h 11309350"/>
              <a:gd name="connsiteX32" fmla="*/ 3747374 w 20105511"/>
              <a:gd name="connsiteY32" fmla="*/ 1143292 h 11309350"/>
              <a:gd name="connsiteX33" fmla="*/ 4562695 w 20105511"/>
              <a:gd name="connsiteY33" fmla="*/ 2043851 h 11309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0105511" h="11309350">
                <a:moveTo>
                  <a:pt x="18040298" y="0"/>
                </a:moveTo>
                <a:lnTo>
                  <a:pt x="18563146" y="599081"/>
                </a:lnTo>
                <a:lnTo>
                  <a:pt x="18173288" y="599081"/>
                </a:lnTo>
                <a:lnTo>
                  <a:pt x="18173288" y="1850335"/>
                </a:lnTo>
                <a:lnTo>
                  <a:pt x="17617454" y="1850335"/>
                </a:lnTo>
                <a:lnTo>
                  <a:pt x="17617454" y="599081"/>
                </a:lnTo>
                <a:lnTo>
                  <a:pt x="17227596" y="599081"/>
                </a:lnTo>
                <a:lnTo>
                  <a:pt x="17750444" y="0"/>
                </a:lnTo>
                <a:lnTo>
                  <a:pt x="0" y="0"/>
                </a:lnTo>
                <a:lnTo>
                  <a:pt x="0" y="2757178"/>
                </a:lnTo>
                <a:lnTo>
                  <a:pt x="5780335" y="9379116"/>
                </a:lnTo>
                <a:lnTo>
                  <a:pt x="2212968" y="9379116"/>
                </a:lnTo>
                <a:lnTo>
                  <a:pt x="2212968" y="11309350"/>
                </a:lnTo>
                <a:lnTo>
                  <a:pt x="16328711" y="11309350"/>
                </a:lnTo>
                <a:lnTo>
                  <a:pt x="16328711" y="8696681"/>
                </a:lnTo>
                <a:lnTo>
                  <a:pt x="15067510" y="8696681"/>
                </a:lnTo>
                <a:lnTo>
                  <a:pt x="17227492" y="6221714"/>
                </a:lnTo>
                <a:lnTo>
                  <a:pt x="19387786" y="8696681"/>
                </a:lnTo>
                <a:lnTo>
                  <a:pt x="18126374" y="8696681"/>
                </a:lnTo>
                <a:lnTo>
                  <a:pt x="18126374" y="8712912"/>
                </a:lnTo>
                <a:lnTo>
                  <a:pt x="18134648" y="8703488"/>
                </a:lnTo>
                <a:lnTo>
                  <a:pt x="19212072" y="9937568"/>
                </a:lnTo>
                <a:lnTo>
                  <a:pt x="18583776" y="9937568"/>
                </a:lnTo>
                <a:lnTo>
                  <a:pt x="18583776" y="11309350"/>
                </a:lnTo>
                <a:lnTo>
                  <a:pt x="20105512" y="11309350"/>
                </a:lnTo>
                <a:lnTo>
                  <a:pt x="20105512" y="0"/>
                </a:lnTo>
                <a:close/>
                <a:moveTo>
                  <a:pt x="4159956" y="2043851"/>
                </a:moveTo>
                <a:lnTo>
                  <a:pt x="4086655" y="2043851"/>
                </a:lnTo>
                <a:lnTo>
                  <a:pt x="4086655" y="3813555"/>
                </a:lnTo>
                <a:lnTo>
                  <a:pt x="3407675" y="3813555"/>
                </a:lnTo>
                <a:lnTo>
                  <a:pt x="3407675" y="2043851"/>
                </a:lnTo>
                <a:lnTo>
                  <a:pt x="2932054" y="2043851"/>
                </a:lnTo>
                <a:lnTo>
                  <a:pt x="3747374" y="1143292"/>
                </a:lnTo>
                <a:lnTo>
                  <a:pt x="4562695" y="2043851"/>
                </a:lnTo>
                <a:close/>
              </a:path>
            </a:pathLst>
          </a:custGeom>
          <a:noFill/>
          <a:ln w="10468" cap="flat">
            <a:noFill/>
            <a:prstDash val="solid"/>
            <a:miter/>
          </a:ln>
        </p:spPr>
        <p:txBody>
          <a:bodyPr rtlCol="0" anchor="ctr"/>
          <a:lstStyle/>
          <a:p>
            <a:endParaRPr lang="en-US" sz="819"/>
          </a:p>
        </p:txBody>
      </p:sp>
      <p:sp>
        <p:nvSpPr>
          <p:cNvPr id="30" name="Freeform 29">
            <a:extLst>
              <a:ext uri="{FF2B5EF4-FFF2-40B4-BE49-F238E27FC236}">
                <a16:creationId xmlns:a16="http://schemas.microsoft.com/office/drawing/2014/main" id="{F21EAE22-5BEC-8E40-9967-3A04E13F5068}"/>
              </a:ext>
            </a:extLst>
          </p:cNvPr>
          <p:cNvSpPr/>
          <p:nvPr/>
        </p:nvSpPr>
        <p:spPr>
          <a:xfrm>
            <a:off x="6853195" y="3772852"/>
            <a:ext cx="1962288" cy="3079750"/>
          </a:xfrm>
          <a:custGeom>
            <a:avLst/>
            <a:gdLst>
              <a:gd name="connsiteX0" fmla="*/ 2521985 w 4314307"/>
              <a:gd name="connsiteY0" fmla="*/ 3715750 h 5078735"/>
              <a:gd name="connsiteX1" fmla="*/ 1990445 w 4314307"/>
              <a:gd name="connsiteY1" fmla="*/ 3715750 h 5078735"/>
              <a:gd name="connsiteX2" fmla="*/ 3059179 w 4314307"/>
              <a:gd name="connsiteY2" fmla="*/ 2491198 h 5078735"/>
              <a:gd name="connsiteX3" fmla="*/ 3059179 w 4314307"/>
              <a:gd name="connsiteY3" fmla="*/ 2474967 h 5078735"/>
              <a:gd name="connsiteX4" fmla="*/ 3254266 w 4314307"/>
              <a:gd name="connsiteY4" fmla="*/ 2474967 h 5078735"/>
              <a:gd name="connsiteX5" fmla="*/ 4320276 w 4314307"/>
              <a:gd name="connsiteY5" fmla="*/ 2474967 h 5078735"/>
              <a:gd name="connsiteX6" fmla="*/ 2159981 w 4314307"/>
              <a:gd name="connsiteY6" fmla="*/ 0 h 5078735"/>
              <a:gd name="connsiteX7" fmla="*/ 0 w 4314307"/>
              <a:gd name="connsiteY7" fmla="*/ 2474967 h 5078735"/>
              <a:gd name="connsiteX8" fmla="*/ 1065907 w 4314307"/>
              <a:gd name="connsiteY8" fmla="*/ 2474967 h 5078735"/>
              <a:gd name="connsiteX9" fmla="*/ 1260993 w 4314307"/>
              <a:gd name="connsiteY9" fmla="*/ 2474967 h 5078735"/>
              <a:gd name="connsiteX10" fmla="*/ 1260993 w 4314307"/>
              <a:gd name="connsiteY10" fmla="*/ 5087637 h 5078735"/>
              <a:gd name="connsiteX11" fmla="*/ 2619267 w 4314307"/>
              <a:gd name="connsiteY11" fmla="*/ 5087637 h 5078735"/>
              <a:gd name="connsiteX12" fmla="*/ 2619267 w 4314307"/>
              <a:gd name="connsiteY12" fmla="*/ 3715750 h 5078735"/>
              <a:gd name="connsiteX13" fmla="*/ 2521985 w 4314307"/>
              <a:gd name="connsiteY13" fmla="*/ 3715750 h 5078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14307" h="5078735">
                <a:moveTo>
                  <a:pt x="2521985" y="3715750"/>
                </a:moveTo>
                <a:lnTo>
                  <a:pt x="1990445" y="3715750"/>
                </a:lnTo>
                <a:lnTo>
                  <a:pt x="3059179" y="2491198"/>
                </a:lnTo>
                <a:lnTo>
                  <a:pt x="3059179" y="2474967"/>
                </a:lnTo>
                <a:lnTo>
                  <a:pt x="3254266" y="2474967"/>
                </a:lnTo>
                <a:lnTo>
                  <a:pt x="4320276" y="2474967"/>
                </a:lnTo>
                <a:lnTo>
                  <a:pt x="2159981" y="0"/>
                </a:lnTo>
                <a:lnTo>
                  <a:pt x="0" y="2474967"/>
                </a:lnTo>
                <a:lnTo>
                  <a:pt x="1065907" y="2474967"/>
                </a:lnTo>
                <a:lnTo>
                  <a:pt x="1260993" y="2474967"/>
                </a:lnTo>
                <a:lnTo>
                  <a:pt x="1260993" y="5087637"/>
                </a:lnTo>
                <a:lnTo>
                  <a:pt x="2619267" y="5087637"/>
                </a:lnTo>
                <a:lnTo>
                  <a:pt x="2619267" y="3715750"/>
                </a:lnTo>
                <a:lnTo>
                  <a:pt x="2521985" y="3715750"/>
                </a:lnTo>
                <a:close/>
              </a:path>
            </a:pathLst>
          </a:custGeom>
          <a:solidFill>
            <a:schemeClr val="bg2"/>
          </a:solidFill>
          <a:ln w="10468" cap="flat">
            <a:noFill/>
            <a:prstDash val="solid"/>
            <a:miter/>
          </a:ln>
        </p:spPr>
        <p:txBody>
          <a:bodyPr rtlCol="0" anchor="ctr"/>
          <a:lstStyle/>
          <a:p>
            <a:endParaRPr lang="en-US" sz="819"/>
          </a:p>
        </p:txBody>
      </p:sp>
      <p:sp>
        <p:nvSpPr>
          <p:cNvPr id="31" name="Freeform 30">
            <a:extLst>
              <a:ext uri="{FF2B5EF4-FFF2-40B4-BE49-F238E27FC236}">
                <a16:creationId xmlns:a16="http://schemas.microsoft.com/office/drawing/2014/main" id="{0E9A12D2-8AA8-F946-B416-BCC135123F67}"/>
              </a:ext>
            </a:extLst>
          </p:cNvPr>
          <p:cNvSpPr/>
          <p:nvPr/>
        </p:nvSpPr>
        <p:spPr>
          <a:xfrm>
            <a:off x="7835673" y="0"/>
            <a:ext cx="604880" cy="1117600"/>
          </a:xfrm>
          <a:custGeom>
            <a:avLst/>
            <a:gdLst>
              <a:gd name="connsiteX0" fmla="*/ 329542 w 1329895"/>
              <a:gd name="connsiteY0" fmla="*/ 599081 h 1843005"/>
              <a:gd name="connsiteX1" fmla="*/ 389858 w 1329895"/>
              <a:gd name="connsiteY1" fmla="*/ 599081 h 1843005"/>
              <a:gd name="connsiteX2" fmla="*/ 389858 w 1329895"/>
              <a:gd name="connsiteY2" fmla="*/ 1850335 h 1843005"/>
              <a:gd name="connsiteX3" fmla="*/ 945691 w 1329895"/>
              <a:gd name="connsiteY3" fmla="*/ 1850335 h 1843005"/>
              <a:gd name="connsiteX4" fmla="*/ 945691 w 1329895"/>
              <a:gd name="connsiteY4" fmla="*/ 599081 h 1843005"/>
              <a:gd name="connsiteX5" fmla="*/ 1006008 w 1329895"/>
              <a:gd name="connsiteY5" fmla="*/ 599081 h 1843005"/>
              <a:gd name="connsiteX6" fmla="*/ 1335550 w 1329895"/>
              <a:gd name="connsiteY6" fmla="*/ 599081 h 1843005"/>
              <a:gd name="connsiteX7" fmla="*/ 812702 w 1329895"/>
              <a:gd name="connsiteY7" fmla="*/ 0 h 1843005"/>
              <a:gd name="connsiteX8" fmla="*/ 522847 w 1329895"/>
              <a:gd name="connsiteY8" fmla="*/ 0 h 1843005"/>
              <a:gd name="connsiteX9" fmla="*/ 0 w 1329895"/>
              <a:gd name="connsiteY9" fmla="*/ 599081 h 1843005"/>
              <a:gd name="connsiteX10" fmla="*/ 329542 w 1329895"/>
              <a:gd name="connsiteY10" fmla="*/ 599081 h 184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29895" h="1843005">
                <a:moveTo>
                  <a:pt x="329542" y="599081"/>
                </a:moveTo>
                <a:lnTo>
                  <a:pt x="389858" y="599081"/>
                </a:lnTo>
                <a:lnTo>
                  <a:pt x="389858" y="1850335"/>
                </a:lnTo>
                <a:lnTo>
                  <a:pt x="945691" y="1850335"/>
                </a:lnTo>
                <a:lnTo>
                  <a:pt x="945691" y="599081"/>
                </a:lnTo>
                <a:lnTo>
                  <a:pt x="1006008" y="599081"/>
                </a:lnTo>
                <a:lnTo>
                  <a:pt x="1335550" y="599081"/>
                </a:lnTo>
                <a:lnTo>
                  <a:pt x="812702" y="0"/>
                </a:lnTo>
                <a:lnTo>
                  <a:pt x="522847" y="0"/>
                </a:lnTo>
                <a:lnTo>
                  <a:pt x="0" y="599081"/>
                </a:lnTo>
                <a:lnTo>
                  <a:pt x="329542" y="599081"/>
                </a:lnTo>
                <a:close/>
              </a:path>
            </a:pathLst>
          </a:custGeom>
          <a:solidFill>
            <a:schemeClr val="bg2"/>
          </a:solidFill>
          <a:ln w="10468" cap="flat">
            <a:noFill/>
            <a:prstDash val="solid"/>
            <a:miter/>
          </a:ln>
        </p:spPr>
        <p:txBody>
          <a:bodyPr rtlCol="0" anchor="ctr"/>
          <a:lstStyle/>
          <a:p>
            <a:endParaRPr lang="en-US" sz="819"/>
          </a:p>
        </p:txBody>
      </p:sp>
      <p:sp>
        <p:nvSpPr>
          <p:cNvPr id="32" name="Freeform 31">
            <a:extLst>
              <a:ext uri="{FF2B5EF4-FFF2-40B4-BE49-F238E27FC236}">
                <a16:creationId xmlns:a16="http://schemas.microsoft.com/office/drawing/2014/main" id="{F3A8355C-EFE2-5143-8053-D6C8EEEE50F2}"/>
              </a:ext>
            </a:extLst>
          </p:cNvPr>
          <p:cNvSpPr/>
          <p:nvPr/>
        </p:nvSpPr>
        <p:spPr>
          <a:xfrm>
            <a:off x="7758514" y="5277803"/>
            <a:ext cx="976381" cy="1574800"/>
          </a:xfrm>
          <a:custGeom>
            <a:avLst/>
            <a:gdLst>
              <a:gd name="connsiteX0" fmla="*/ 1622578 w 2146682"/>
              <a:gd name="connsiteY0" fmla="*/ 1233975 h 2596961"/>
              <a:gd name="connsiteX1" fmla="*/ 2154013 w 2146682"/>
              <a:gd name="connsiteY1" fmla="*/ 1233975 h 2596961"/>
              <a:gd name="connsiteX2" fmla="*/ 1077006 w 2146682"/>
              <a:gd name="connsiteY2" fmla="*/ 0 h 2596961"/>
              <a:gd name="connsiteX3" fmla="*/ 1068734 w 2146682"/>
              <a:gd name="connsiteY3" fmla="*/ 9424 h 2596961"/>
              <a:gd name="connsiteX4" fmla="*/ 0 w 2146682"/>
              <a:gd name="connsiteY4" fmla="*/ 1233975 h 2596961"/>
              <a:gd name="connsiteX5" fmla="*/ 531540 w 2146682"/>
              <a:gd name="connsiteY5" fmla="*/ 1233975 h 2596961"/>
              <a:gd name="connsiteX6" fmla="*/ 628821 w 2146682"/>
              <a:gd name="connsiteY6" fmla="*/ 1233975 h 2596961"/>
              <a:gd name="connsiteX7" fmla="*/ 628821 w 2146682"/>
              <a:gd name="connsiteY7" fmla="*/ 2605863 h 2596961"/>
              <a:gd name="connsiteX8" fmla="*/ 1525297 w 2146682"/>
              <a:gd name="connsiteY8" fmla="*/ 2605863 h 2596961"/>
              <a:gd name="connsiteX9" fmla="*/ 1525297 w 2146682"/>
              <a:gd name="connsiteY9" fmla="*/ 1233975 h 2596961"/>
              <a:gd name="connsiteX10" fmla="*/ 1622578 w 2146682"/>
              <a:gd name="connsiteY10" fmla="*/ 1233975 h 2596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6682" h="2596961">
                <a:moveTo>
                  <a:pt x="1622578" y="1233975"/>
                </a:moveTo>
                <a:lnTo>
                  <a:pt x="2154013" y="1233975"/>
                </a:lnTo>
                <a:lnTo>
                  <a:pt x="1077006" y="0"/>
                </a:lnTo>
                <a:lnTo>
                  <a:pt x="1068734" y="9424"/>
                </a:lnTo>
                <a:lnTo>
                  <a:pt x="0" y="1233975"/>
                </a:lnTo>
                <a:lnTo>
                  <a:pt x="531540" y="1233975"/>
                </a:lnTo>
                <a:lnTo>
                  <a:pt x="628821" y="1233975"/>
                </a:lnTo>
                <a:lnTo>
                  <a:pt x="628821" y="2605863"/>
                </a:lnTo>
                <a:lnTo>
                  <a:pt x="1525297" y="2605863"/>
                </a:lnTo>
                <a:lnTo>
                  <a:pt x="1525297" y="1233975"/>
                </a:lnTo>
                <a:lnTo>
                  <a:pt x="1622578" y="1233975"/>
                </a:lnTo>
                <a:close/>
              </a:path>
            </a:pathLst>
          </a:custGeom>
          <a:solidFill>
            <a:srgbClr val="12110C"/>
          </a:solidFill>
          <a:ln w="10468" cap="flat">
            <a:noFill/>
            <a:prstDash val="solid"/>
            <a:miter/>
          </a:ln>
        </p:spPr>
        <p:txBody>
          <a:bodyPr rtlCol="0" anchor="ctr"/>
          <a:lstStyle/>
          <a:p>
            <a:endParaRPr lang="en-US" sz="819"/>
          </a:p>
        </p:txBody>
      </p:sp>
      <p:sp>
        <p:nvSpPr>
          <p:cNvPr id="33" name="Freeform 32">
            <a:extLst>
              <a:ext uri="{FF2B5EF4-FFF2-40B4-BE49-F238E27FC236}">
                <a16:creationId xmlns:a16="http://schemas.microsoft.com/office/drawing/2014/main" id="{FA439275-451E-A445-A4F8-E39227462CF3}"/>
              </a:ext>
            </a:extLst>
          </p:cNvPr>
          <p:cNvSpPr/>
          <p:nvPr/>
        </p:nvSpPr>
        <p:spPr>
          <a:xfrm>
            <a:off x="0" y="1671955"/>
            <a:ext cx="2624322" cy="5181600"/>
          </a:xfrm>
          <a:custGeom>
            <a:avLst/>
            <a:gdLst>
              <a:gd name="connsiteX0" fmla="*/ 2764613 w 5769862"/>
              <a:gd name="connsiteY0" fmla="*/ 6621939 h 8544842"/>
              <a:gd name="connsiteX1" fmla="*/ 5779916 w 5769862"/>
              <a:gd name="connsiteY1" fmla="*/ 6621939 h 8544842"/>
              <a:gd name="connsiteX2" fmla="*/ 0 w 5769862"/>
              <a:gd name="connsiteY2" fmla="*/ 0 h 8544842"/>
              <a:gd name="connsiteX3" fmla="*/ 0 w 5769862"/>
              <a:gd name="connsiteY3" fmla="*/ 8552172 h 8544842"/>
              <a:gd name="connsiteX4" fmla="*/ 2212968 w 5769862"/>
              <a:gd name="connsiteY4" fmla="*/ 8552172 h 8544842"/>
              <a:gd name="connsiteX5" fmla="*/ 2212968 w 5769862"/>
              <a:gd name="connsiteY5" fmla="*/ 6621939 h 8544842"/>
              <a:gd name="connsiteX6" fmla="*/ 2764613 w 5769862"/>
              <a:gd name="connsiteY6" fmla="*/ 6621939 h 8544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69862" h="8544842">
                <a:moveTo>
                  <a:pt x="2764613" y="6621939"/>
                </a:moveTo>
                <a:lnTo>
                  <a:pt x="5779916" y="6621939"/>
                </a:lnTo>
                <a:lnTo>
                  <a:pt x="0" y="0"/>
                </a:lnTo>
                <a:lnTo>
                  <a:pt x="0" y="8552172"/>
                </a:lnTo>
                <a:lnTo>
                  <a:pt x="2212968" y="8552172"/>
                </a:lnTo>
                <a:lnTo>
                  <a:pt x="2212968" y="6621939"/>
                </a:lnTo>
                <a:lnTo>
                  <a:pt x="2764613" y="6621939"/>
                </a:lnTo>
                <a:close/>
              </a:path>
            </a:pathLst>
          </a:custGeom>
          <a:solidFill>
            <a:schemeClr val="bg2"/>
          </a:solidFill>
          <a:ln w="10468" cap="flat">
            <a:noFill/>
            <a:prstDash val="solid"/>
            <a:miter/>
          </a:ln>
        </p:spPr>
        <p:txBody>
          <a:bodyPr rtlCol="0" anchor="ctr"/>
          <a:lstStyle/>
          <a:p>
            <a:endParaRPr lang="en-US" sz="819"/>
          </a:p>
        </p:txBody>
      </p:sp>
      <p:sp>
        <p:nvSpPr>
          <p:cNvPr id="34" name="Freeform 33">
            <a:extLst>
              <a:ext uri="{FF2B5EF4-FFF2-40B4-BE49-F238E27FC236}">
                <a16:creationId xmlns:a16="http://schemas.microsoft.com/office/drawing/2014/main" id="{1FE3F521-71BA-6E4A-AA03-A383E4DBDDA9}"/>
              </a:ext>
            </a:extLst>
          </p:cNvPr>
          <p:cNvSpPr/>
          <p:nvPr/>
        </p:nvSpPr>
        <p:spPr>
          <a:xfrm>
            <a:off x="1333452" y="693102"/>
            <a:ext cx="738239" cy="1612900"/>
          </a:xfrm>
          <a:custGeom>
            <a:avLst/>
            <a:gdLst>
              <a:gd name="connsiteX0" fmla="*/ 0 w 1623101"/>
              <a:gd name="connsiteY0" fmla="*/ 900873 h 2659791"/>
              <a:gd name="connsiteX1" fmla="*/ 402320 w 1623101"/>
              <a:gd name="connsiteY1" fmla="*/ 900873 h 2659791"/>
              <a:gd name="connsiteX2" fmla="*/ 475935 w 1623101"/>
              <a:gd name="connsiteY2" fmla="*/ 900873 h 2659791"/>
              <a:gd name="connsiteX3" fmla="*/ 475935 w 1623101"/>
              <a:gd name="connsiteY3" fmla="*/ 2670263 h 2659791"/>
              <a:gd name="connsiteX4" fmla="*/ 1154706 w 1623101"/>
              <a:gd name="connsiteY4" fmla="*/ 2670263 h 2659791"/>
              <a:gd name="connsiteX5" fmla="*/ 1154706 w 1623101"/>
              <a:gd name="connsiteY5" fmla="*/ 900873 h 2659791"/>
              <a:gd name="connsiteX6" fmla="*/ 1228216 w 1623101"/>
              <a:gd name="connsiteY6" fmla="*/ 900873 h 2659791"/>
              <a:gd name="connsiteX7" fmla="*/ 1630641 w 1623101"/>
              <a:gd name="connsiteY7" fmla="*/ 900873 h 2659791"/>
              <a:gd name="connsiteX8" fmla="*/ 815320 w 1623101"/>
              <a:gd name="connsiteY8" fmla="*/ 0 h 2659791"/>
              <a:gd name="connsiteX9" fmla="*/ 0 w 1623101"/>
              <a:gd name="connsiteY9" fmla="*/ 900873 h 2659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3101" h="2659791">
                <a:moveTo>
                  <a:pt x="0" y="900873"/>
                </a:moveTo>
                <a:lnTo>
                  <a:pt x="402320" y="900873"/>
                </a:lnTo>
                <a:lnTo>
                  <a:pt x="475935" y="900873"/>
                </a:lnTo>
                <a:lnTo>
                  <a:pt x="475935" y="2670263"/>
                </a:lnTo>
                <a:lnTo>
                  <a:pt x="1154706" y="2670263"/>
                </a:lnTo>
                <a:lnTo>
                  <a:pt x="1154706" y="900873"/>
                </a:lnTo>
                <a:lnTo>
                  <a:pt x="1228216" y="900873"/>
                </a:lnTo>
                <a:lnTo>
                  <a:pt x="1630641" y="900873"/>
                </a:lnTo>
                <a:lnTo>
                  <a:pt x="815320" y="0"/>
                </a:lnTo>
                <a:lnTo>
                  <a:pt x="0" y="900873"/>
                </a:lnTo>
                <a:close/>
              </a:path>
            </a:pathLst>
          </a:custGeom>
          <a:solidFill>
            <a:srgbClr val="12110C"/>
          </a:solidFill>
          <a:ln w="10468" cap="flat">
            <a:noFill/>
            <a:prstDash val="solid"/>
            <a:miter/>
          </a:ln>
        </p:spPr>
        <p:txBody>
          <a:bodyPr rtlCol="0" anchor="ctr"/>
          <a:lstStyle/>
          <a:p>
            <a:endParaRPr lang="en-US" sz="819"/>
          </a:p>
        </p:txBody>
      </p:sp>
      <p:pic>
        <p:nvPicPr>
          <p:cNvPr id="18" name="Graphic 17">
            <a:extLst>
              <a:ext uri="{FF2B5EF4-FFF2-40B4-BE49-F238E27FC236}">
                <a16:creationId xmlns:a16="http://schemas.microsoft.com/office/drawing/2014/main" id="{601146A2-B604-8B48-842B-0D3F2A5A7307}"/>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285749" y="6225177"/>
            <a:ext cx="301746" cy="251437"/>
          </a:xfrm>
          <a:prstGeom prst="rect">
            <a:avLst/>
          </a:prstGeom>
        </p:spPr>
      </p:pic>
    </p:spTree>
    <p:extLst>
      <p:ext uri="{BB962C8B-B14F-4D97-AF65-F5344CB8AC3E}">
        <p14:creationId xmlns:p14="http://schemas.microsoft.com/office/powerpoint/2010/main" val="26143977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Statement Slide-SALMON">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1CBF22C-B04F-5943-BA77-33E7CB541057}"/>
              </a:ext>
            </a:extLst>
          </p:cNvPr>
          <p:cNvSpPr>
            <a:spLocks noGrp="1"/>
          </p:cNvSpPr>
          <p:nvPr>
            <p:ph type="title"/>
          </p:nvPr>
        </p:nvSpPr>
        <p:spPr>
          <a:xfrm>
            <a:off x="2373668" y="2210077"/>
            <a:ext cx="4396666" cy="876325"/>
          </a:xfrm>
          <a:prstGeom prst="rect">
            <a:avLst/>
          </a:prstGeom>
        </p:spPr>
        <p:txBody>
          <a:bodyPr wrap="square" anchor="t" anchorCtr="0">
            <a:spAutoFit/>
          </a:bodyPr>
          <a:lstStyle>
            <a:lvl1pPr algn="ctr">
              <a:defRPr sz="2729" cap="all" baseline="0">
                <a:solidFill>
                  <a:schemeClr val="tx2"/>
                </a:solidFill>
              </a:defRPr>
            </a:lvl1pPr>
          </a:lstStyle>
          <a:p>
            <a:r>
              <a:rPr lang="en-US" dirty="0"/>
              <a:t>Click to edit Master title style</a:t>
            </a:r>
          </a:p>
        </p:txBody>
      </p:sp>
      <p:sp>
        <p:nvSpPr>
          <p:cNvPr id="24" name="Text Placeholder 23">
            <a:extLst>
              <a:ext uri="{FF2B5EF4-FFF2-40B4-BE49-F238E27FC236}">
                <a16:creationId xmlns:a16="http://schemas.microsoft.com/office/drawing/2014/main" id="{3BB56597-2F0F-DB40-8626-0EC191398E54}"/>
              </a:ext>
            </a:extLst>
          </p:cNvPr>
          <p:cNvSpPr>
            <a:spLocks noGrp="1"/>
          </p:cNvSpPr>
          <p:nvPr>
            <p:ph type="body" sz="quarter" idx="10"/>
          </p:nvPr>
        </p:nvSpPr>
        <p:spPr>
          <a:xfrm>
            <a:off x="2383477" y="3745834"/>
            <a:ext cx="4433367" cy="2479343"/>
          </a:xfrm>
          <a:prstGeom prst="rect">
            <a:avLst/>
          </a:prstGeom>
        </p:spPr>
        <p:txBody>
          <a:bodyPr vert="horz" lIns="91440" tIns="45720" rIns="91440" bIns="45720" rtlCol="0">
            <a:normAutofit/>
          </a:bodyPr>
          <a:lstStyle>
            <a:lvl1pPr marL="0" indent="0">
              <a:buNone/>
              <a:defRPr lang="en-US" dirty="0" smtClean="0"/>
            </a:lvl1pPr>
            <a:lvl2pPr>
              <a:defRPr lang="en-US" dirty="0" smtClean="0"/>
            </a:lvl2pPr>
            <a:lvl3pPr>
              <a:defRPr lang="en-US" dirty="0" smtClean="0"/>
            </a:lvl3pPr>
            <a:lvl4pPr>
              <a:defRPr lang="en-US" dirty="0" smtClean="0"/>
            </a:lvl4pPr>
            <a:lvl5pPr>
              <a:defRPr lang="en-US" dirty="0"/>
            </a:lvl5pPr>
          </a:lstStyle>
          <a:p>
            <a:pPr lvl="0"/>
            <a:r>
              <a:rPr lang="en-US" dirty="0"/>
              <a:t>Click to edit Master text styles</a:t>
            </a:r>
          </a:p>
        </p:txBody>
      </p:sp>
      <p:sp>
        <p:nvSpPr>
          <p:cNvPr id="29" name="Freeform 28">
            <a:extLst>
              <a:ext uri="{FF2B5EF4-FFF2-40B4-BE49-F238E27FC236}">
                <a16:creationId xmlns:a16="http://schemas.microsoft.com/office/drawing/2014/main" id="{986DE4AE-92D2-1B46-A477-4741C8E33E9A}"/>
              </a:ext>
            </a:extLst>
          </p:cNvPr>
          <p:cNvSpPr/>
          <p:nvPr/>
        </p:nvSpPr>
        <p:spPr>
          <a:xfrm>
            <a:off x="0" y="0"/>
            <a:ext cx="9144642" cy="6858000"/>
          </a:xfrm>
          <a:custGeom>
            <a:avLst/>
            <a:gdLst>
              <a:gd name="connsiteX0" fmla="*/ 18040298 w 20105511"/>
              <a:gd name="connsiteY0" fmla="*/ 0 h 11309350"/>
              <a:gd name="connsiteX1" fmla="*/ 18563146 w 20105511"/>
              <a:gd name="connsiteY1" fmla="*/ 599081 h 11309350"/>
              <a:gd name="connsiteX2" fmla="*/ 18173288 w 20105511"/>
              <a:gd name="connsiteY2" fmla="*/ 599081 h 11309350"/>
              <a:gd name="connsiteX3" fmla="*/ 18173288 w 20105511"/>
              <a:gd name="connsiteY3" fmla="*/ 1850335 h 11309350"/>
              <a:gd name="connsiteX4" fmla="*/ 17617454 w 20105511"/>
              <a:gd name="connsiteY4" fmla="*/ 1850335 h 11309350"/>
              <a:gd name="connsiteX5" fmla="*/ 17617454 w 20105511"/>
              <a:gd name="connsiteY5" fmla="*/ 599081 h 11309350"/>
              <a:gd name="connsiteX6" fmla="*/ 17227596 w 20105511"/>
              <a:gd name="connsiteY6" fmla="*/ 599081 h 11309350"/>
              <a:gd name="connsiteX7" fmla="*/ 17750444 w 20105511"/>
              <a:gd name="connsiteY7" fmla="*/ 0 h 11309350"/>
              <a:gd name="connsiteX8" fmla="*/ 0 w 20105511"/>
              <a:gd name="connsiteY8" fmla="*/ 0 h 11309350"/>
              <a:gd name="connsiteX9" fmla="*/ 0 w 20105511"/>
              <a:gd name="connsiteY9" fmla="*/ 2757178 h 11309350"/>
              <a:gd name="connsiteX10" fmla="*/ 5780335 w 20105511"/>
              <a:gd name="connsiteY10" fmla="*/ 9379116 h 11309350"/>
              <a:gd name="connsiteX11" fmla="*/ 2212968 w 20105511"/>
              <a:gd name="connsiteY11" fmla="*/ 9379116 h 11309350"/>
              <a:gd name="connsiteX12" fmla="*/ 2212968 w 20105511"/>
              <a:gd name="connsiteY12" fmla="*/ 11309350 h 11309350"/>
              <a:gd name="connsiteX13" fmla="*/ 16328711 w 20105511"/>
              <a:gd name="connsiteY13" fmla="*/ 11309350 h 11309350"/>
              <a:gd name="connsiteX14" fmla="*/ 16328711 w 20105511"/>
              <a:gd name="connsiteY14" fmla="*/ 8696681 h 11309350"/>
              <a:gd name="connsiteX15" fmla="*/ 15067510 w 20105511"/>
              <a:gd name="connsiteY15" fmla="*/ 8696681 h 11309350"/>
              <a:gd name="connsiteX16" fmla="*/ 17227492 w 20105511"/>
              <a:gd name="connsiteY16" fmla="*/ 6221714 h 11309350"/>
              <a:gd name="connsiteX17" fmla="*/ 19387786 w 20105511"/>
              <a:gd name="connsiteY17" fmla="*/ 8696681 h 11309350"/>
              <a:gd name="connsiteX18" fmla="*/ 18126374 w 20105511"/>
              <a:gd name="connsiteY18" fmla="*/ 8696681 h 11309350"/>
              <a:gd name="connsiteX19" fmla="*/ 18126374 w 20105511"/>
              <a:gd name="connsiteY19" fmla="*/ 8712912 h 11309350"/>
              <a:gd name="connsiteX20" fmla="*/ 18134648 w 20105511"/>
              <a:gd name="connsiteY20" fmla="*/ 8703488 h 11309350"/>
              <a:gd name="connsiteX21" fmla="*/ 19212072 w 20105511"/>
              <a:gd name="connsiteY21" fmla="*/ 9937568 h 11309350"/>
              <a:gd name="connsiteX22" fmla="*/ 18583776 w 20105511"/>
              <a:gd name="connsiteY22" fmla="*/ 9937568 h 11309350"/>
              <a:gd name="connsiteX23" fmla="*/ 18583776 w 20105511"/>
              <a:gd name="connsiteY23" fmla="*/ 11309350 h 11309350"/>
              <a:gd name="connsiteX24" fmla="*/ 20105512 w 20105511"/>
              <a:gd name="connsiteY24" fmla="*/ 11309350 h 11309350"/>
              <a:gd name="connsiteX25" fmla="*/ 20105512 w 20105511"/>
              <a:gd name="connsiteY25" fmla="*/ 0 h 11309350"/>
              <a:gd name="connsiteX26" fmla="*/ 4159956 w 20105511"/>
              <a:gd name="connsiteY26" fmla="*/ 2043851 h 11309350"/>
              <a:gd name="connsiteX27" fmla="*/ 4086655 w 20105511"/>
              <a:gd name="connsiteY27" fmla="*/ 2043851 h 11309350"/>
              <a:gd name="connsiteX28" fmla="*/ 4086655 w 20105511"/>
              <a:gd name="connsiteY28" fmla="*/ 3813555 h 11309350"/>
              <a:gd name="connsiteX29" fmla="*/ 3407675 w 20105511"/>
              <a:gd name="connsiteY29" fmla="*/ 3813555 h 11309350"/>
              <a:gd name="connsiteX30" fmla="*/ 3407675 w 20105511"/>
              <a:gd name="connsiteY30" fmla="*/ 2043851 h 11309350"/>
              <a:gd name="connsiteX31" fmla="*/ 2932054 w 20105511"/>
              <a:gd name="connsiteY31" fmla="*/ 2043851 h 11309350"/>
              <a:gd name="connsiteX32" fmla="*/ 3747374 w 20105511"/>
              <a:gd name="connsiteY32" fmla="*/ 1143292 h 11309350"/>
              <a:gd name="connsiteX33" fmla="*/ 4562695 w 20105511"/>
              <a:gd name="connsiteY33" fmla="*/ 2043851 h 11309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0105511" h="11309350">
                <a:moveTo>
                  <a:pt x="18040298" y="0"/>
                </a:moveTo>
                <a:lnTo>
                  <a:pt x="18563146" y="599081"/>
                </a:lnTo>
                <a:lnTo>
                  <a:pt x="18173288" y="599081"/>
                </a:lnTo>
                <a:lnTo>
                  <a:pt x="18173288" y="1850335"/>
                </a:lnTo>
                <a:lnTo>
                  <a:pt x="17617454" y="1850335"/>
                </a:lnTo>
                <a:lnTo>
                  <a:pt x="17617454" y="599081"/>
                </a:lnTo>
                <a:lnTo>
                  <a:pt x="17227596" y="599081"/>
                </a:lnTo>
                <a:lnTo>
                  <a:pt x="17750444" y="0"/>
                </a:lnTo>
                <a:lnTo>
                  <a:pt x="0" y="0"/>
                </a:lnTo>
                <a:lnTo>
                  <a:pt x="0" y="2757178"/>
                </a:lnTo>
                <a:lnTo>
                  <a:pt x="5780335" y="9379116"/>
                </a:lnTo>
                <a:lnTo>
                  <a:pt x="2212968" y="9379116"/>
                </a:lnTo>
                <a:lnTo>
                  <a:pt x="2212968" y="11309350"/>
                </a:lnTo>
                <a:lnTo>
                  <a:pt x="16328711" y="11309350"/>
                </a:lnTo>
                <a:lnTo>
                  <a:pt x="16328711" y="8696681"/>
                </a:lnTo>
                <a:lnTo>
                  <a:pt x="15067510" y="8696681"/>
                </a:lnTo>
                <a:lnTo>
                  <a:pt x="17227492" y="6221714"/>
                </a:lnTo>
                <a:lnTo>
                  <a:pt x="19387786" y="8696681"/>
                </a:lnTo>
                <a:lnTo>
                  <a:pt x="18126374" y="8696681"/>
                </a:lnTo>
                <a:lnTo>
                  <a:pt x="18126374" y="8712912"/>
                </a:lnTo>
                <a:lnTo>
                  <a:pt x="18134648" y="8703488"/>
                </a:lnTo>
                <a:lnTo>
                  <a:pt x="19212072" y="9937568"/>
                </a:lnTo>
                <a:lnTo>
                  <a:pt x="18583776" y="9937568"/>
                </a:lnTo>
                <a:lnTo>
                  <a:pt x="18583776" y="11309350"/>
                </a:lnTo>
                <a:lnTo>
                  <a:pt x="20105512" y="11309350"/>
                </a:lnTo>
                <a:lnTo>
                  <a:pt x="20105512" y="0"/>
                </a:lnTo>
                <a:close/>
                <a:moveTo>
                  <a:pt x="4159956" y="2043851"/>
                </a:moveTo>
                <a:lnTo>
                  <a:pt x="4086655" y="2043851"/>
                </a:lnTo>
                <a:lnTo>
                  <a:pt x="4086655" y="3813555"/>
                </a:lnTo>
                <a:lnTo>
                  <a:pt x="3407675" y="3813555"/>
                </a:lnTo>
                <a:lnTo>
                  <a:pt x="3407675" y="2043851"/>
                </a:lnTo>
                <a:lnTo>
                  <a:pt x="2932054" y="2043851"/>
                </a:lnTo>
                <a:lnTo>
                  <a:pt x="3747374" y="1143292"/>
                </a:lnTo>
                <a:lnTo>
                  <a:pt x="4562695" y="2043851"/>
                </a:lnTo>
                <a:close/>
              </a:path>
            </a:pathLst>
          </a:custGeom>
          <a:noFill/>
          <a:ln w="10468" cap="flat">
            <a:noFill/>
            <a:prstDash val="solid"/>
            <a:miter/>
          </a:ln>
        </p:spPr>
        <p:txBody>
          <a:bodyPr rtlCol="0" anchor="ctr"/>
          <a:lstStyle/>
          <a:p>
            <a:endParaRPr lang="en-US" sz="819"/>
          </a:p>
        </p:txBody>
      </p:sp>
      <p:sp>
        <p:nvSpPr>
          <p:cNvPr id="30" name="Freeform 29">
            <a:extLst>
              <a:ext uri="{FF2B5EF4-FFF2-40B4-BE49-F238E27FC236}">
                <a16:creationId xmlns:a16="http://schemas.microsoft.com/office/drawing/2014/main" id="{F21EAE22-5BEC-8E40-9967-3A04E13F5068}"/>
              </a:ext>
            </a:extLst>
          </p:cNvPr>
          <p:cNvSpPr/>
          <p:nvPr/>
        </p:nvSpPr>
        <p:spPr>
          <a:xfrm>
            <a:off x="6853195" y="3772852"/>
            <a:ext cx="1962288" cy="3079750"/>
          </a:xfrm>
          <a:custGeom>
            <a:avLst/>
            <a:gdLst>
              <a:gd name="connsiteX0" fmla="*/ 2521985 w 4314307"/>
              <a:gd name="connsiteY0" fmla="*/ 3715750 h 5078735"/>
              <a:gd name="connsiteX1" fmla="*/ 1990445 w 4314307"/>
              <a:gd name="connsiteY1" fmla="*/ 3715750 h 5078735"/>
              <a:gd name="connsiteX2" fmla="*/ 3059179 w 4314307"/>
              <a:gd name="connsiteY2" fmla="*/ 2491198 h 5078735"/>
              <a:gd name="connsiteX3" fmla="*/ 3059179 w 4314307"/>
              <a:gd name="connsiteY3" fmla="*/ 2474967 h 5078735"/>
              <a:gd name="connsiteX4" fmla="*/ 3254266 w 4314307"/>
              <a:gd name="connsiteY4" fmla="*/ 2474967 h 5078735"/>
              <a:gd name="connsiteX5" fmla="*/ 4320276 w 4314307"/>
              <a:gd name="connsiteY5" fmla="*/ 2474967 h 5078735"/>
              <a:gd name="connsiteX6" fmla="*/ 2159981 w 4314307"/>
              <a:gd name="connsiteY6" fmla="*/ 0 h 5078735"/>
              <a:gd name="connsiteX7" fmla="*/ 0 w 4314307"/>
              <a:gd name="connsiteY7" fmla="*/ 2474967 h 5078735"/>
              <a:gd name="connsiteX8" fmla="*/ 1065907 w 4314307"/>
              <a:gd name="connsiteY8" fmla="*/ 2474967 h 5078735"/>
              <a:gd name="connsiteX9" fmla="*/ 1260993 w 4314307"/>
              <a:gd name="connsiteY9" fmla="*/ 2474967 h 5078735"/>
              <a:gd name="connsiteX10" fmla="*/ 1260993 w 4314307"/>
              <a:gd name="connsiteY10" fmla="*/ 5087637 h 5078735"/>
              <a:gd name="connsiteX11" fmla="*/ 2619267 w 4314307"/>
              <a:gd name="connsiteY11" fmla="*/ 5087637 h 5078735"/>
              <a:gd name="connsiteX12" fmla="*/ 2619267 w 4314307"/>
              <a:gd name="connsiteY12" fmla="*/ 3715750 h 5078735"/>
              <a:gd name="connsiteX13" fmla="*/ 2521985 w 4314307"/>
              <a:gd name="connsiteY13" fmla="*/ 3715750 h 5078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14307" h="5078735">
                <a:moveTo>
                  <a:pt x="2521985" y="3715750"/>
                </a:moveTo>
                <a:lnTo>
                  <a:pt x="1990445" y="3715750"/>
                </a:lnTo>
                <a:lnTo>
                  <a:pt x="3059179" y="2491198"/>
                </a:lnTo>
                <a:lnTo>
                  <a:pt x="3059179" y="2474967"/>
                </a:lnTo>
                <a:lnTo>
                  <a:pt x="3254266" y="2474967"/>
                </a:lnTo>
                <a:lnTo>
                  <a:pt x="4320276" y="2474967"/>
                </a:lnTo>
                <a:lnTo>
                  <a:pt x="2159981" y="0"/>
                </a:lnTo>
                <a:lnTo>
                  <a:pt x="0" y="2474967"/>
                </a:lnTo>
                <a:lnTo>
                  <a:pt x="1065907" y="2474967"/>
                </a:lnTo>
                <a:lnTo>
                  <a:pt x="1260993" y="2474967"/>
                </a:lnTo>
                <a:lnTo>
                  <a:pt x="1260993" y="5087637"/>
                </a:lnTo>
                <a:lnTo>
                  <a:pt x="2619267" y="5087637"/>
                </a:lnTo>
                <a:lnTo>
                  <a:pt x="2619267" y="3715750"/>
                </a:lnTo>
                <a:lnTo>
                  <a:pt x="2521985" y="3715750"/>
                </a:lnTo>
                <a:close/>
              </a:path>
            </a:pathLst>
          </a:custGeom>
          <a:solidFill>
            <a:schemeClr val="tx2"/>
          </a:solidFill>
          <a:ln w="10468" cap="flat">
            <a:noFill/>
            <a:prstDash val="solid"/>
            <a:miter/>
          </a:ln>
        </p:spPr>
        <p:txBody>
          <a:bodyPr rtlCol="0" anchor="ctr"/>
          <a:lstStyle/>
          <a:p>
            <a:endParaRPr lang="en-US" sz="819"/>
          </a:p>
        </p:txBody>
      </p:sp>
      <p:sp>
        <p:nvSpPr>
          <p:cNvPr id="31" name="Freeform 30">
            <a:extLst>
              <a:ext uri="{FF2B5EF4-FFF2-40B4-BE49-F238E27FC236}">
                <a16:creationId xmlns:a16="http://schemas.microsoft.com/office/drawing/2014/main" id="{0E9A12D2-8AA8-F946-B416-BCC135123F67}"/>
              </a:ext>
            </a:extLst>
          </p:cNvPr>
          <p:cNvSpPr/>
          <p:nvPr/>
        </p:nvSpPr>
        <p:spPr>
          <a:xfrm>
            <a:off x="7835673" y="0"/>
            <a:ext cx="604880" cy="1117600"/>
          </a:xfrm>
          <a:custGeom>
            <a:avLst/>
            <a:gdLst>
              <a:gd name="connsiteX0" fmla="*/ 329542 w 1329895"/>
              <a:gd name="connsiteY0" fmla="*/ 599081 h 1843005"/>
              <a:gd name="connsiteX1" fmla="*/ 389858 w 1329895"/>
              <a:gd name="connsiteY1" fmla="*/ 599081 h 1843005"/>
              <a:gd name="connsiteX2" fmla="*/ 389858 w 1329895"/>
              <a:gd name="connsiteY2" fmla="*/ 1850335 h 1843005"/>
              <a:gd name="connsiteX3" fmla="*/ 945691 w 1329895"/>
              <a:gd name="connsiteY3" fmla="*/ 1850335 h 1843005"/>
              <a:gd name="connsiteX4" fmla="*/ 945691 w 1329895"/>
              <a:gd name="connsiteY4" fmla="*/ 599081 h 1843005"/>
              <a:gd name="connsiteX5" fmla="*/ 1006008 w 1329895"/>
              <a:gd name="connsiteY5" fmla="*/ 599081 h 1843005"/>
              <a:gd name="connsiteX6" fmla="*/ 1335550 w 1329895"/>
              <a:gd name="connsiteY6" fmla="*/ 599081 h 1843005"/>
              <a:gd name="connsiteX7" fmla="*/ 812702 w 1329895"/>
              <a:gd name="connsiteY7" fmla="*/ 0 h 1843005"/>
              <a:gd name="connsiteX8" fmla="*/ 522847 w 1329895"/>
              <a:gd name="connsiteY8" fmla="*/ 0 h 1843005"/>
              <a:gd name="connsiteX9" fmla="*/ 0 w 1329895"/>
              <a:gd name="connsiteY9" fmla="*/ 599081 h 1843005"/>
              <a:gd name="connsiteX10" fmla="*/ 329542 w 1329895"/>
              <a:gd name="connsiteY10" fmla="*/ 599081 h 184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29895" h="1843005">
                <a:moveTo>
                  <a:pt x="329542" y="599081"/>
                </a:moveTo>
                <a:lnTo>
                  <a:pt x="389858" y="599081"/>
                </a:lnTo>
                <a:lnTo>
                  <a:pt x="389858" y="1850335"/>
                </a:lnTo>
                <a:lnTo>
                  <a:pt x="945691" y="1850335"/>
                </a:lnTo>
                <a:lnTo>
                  <a:pt x="945691" y="599081"/>
                </a:lnTo>
                <a:lnTo>
                  <a:pt x="1006008" y="599081"/>
                </a:lnTo>
                <a:lnTo>
                  <a:pt x="1335550" y="599081"/>
                </a:lnTo>
                <a:lnTo>
                  <a:pt x="812702" y="0"/>
                </a:lnTo>
                <a:lnTo>
                  <a:pt x="522847" y="0"/>
                </a:lnTo>
                <a:lnTo>
                  <a:pt x="0" y="599081"/>
                </a:lnTo>
                <a:lnTo>
                  <a:pt x="329542" y="599081"/>
                </a:lnTo>
                <a:close/>
              </a:path>
            </a:pathLst>
          </a:custGeom>
          <a:solidFill>
            <a:schemeClr val="tx2"/>
          </a:solidFill>
          <a:ln w="10468" cap="flat">
            <a:noFill/>
            <a:prstDash val="solid"/>
            <a:miter/>
          </a:ln>
        </p:spPr>
        <p:txBody>
          <a:bodyPr rtlCol="0" anchor="ctr"/>
          <a:lstStyle/>
          <a:p>
            <a:endParaRPr lang="en-US" sz="819"/>
          </a:p>
        </p:txBody>
      </p:sp>
      <p:sp>
        <p:nvSpPr>
          <p:cNvPr id="32" name="Freeform 31">
            <a:extLst>
              <a:ext uri="{FF2B5EF4-FFF2-40B4-BE49-F238E27FC236}">
                <a16:creationId xmlns:a16="http://schemas.microsoft.com/office/drawing/2014/main" id="{F3A8355C-EFE2-5143-8053-D6C8EEEE50F2}"/>
              </a:ext>
            </a:extLst>
          </p:cNvPr>
          <p:cNvSpPr/>
          <p:nvPr/>
        </p:nvSpPr>
        <p:spPr>
          <a:xfrm>
            <a:off x="7758514" y="5277803"/>
            <a:ext cx="976381" cy="1574800"/>
          </a:xfrm>
          <a:custGeom>
            <a:avLst/>
            <a:gdLst>
              <a:gd name="connsiteX0" fmla="*/ 1622578 w 2146682"/>
              <a:gd name="connsiteY0" fmla="*/ 1233975 h 2596961"/>
              <a:gd name="connsiteX1" fmla="*/ 2154013 w 2146682"/>
              <a:gd name="connsiteY1" fmla="*/ 1233975 h 2596961"/>
              <a:gd name="connsiteX2" fmla="*/ 1077006 w 2146682"/>
              <a:gd name="connsiteY2" fmla="*/ 0 h 2596961"/>
              <a:gd name="connsiteX3" fmla="*/ 1068734 w 2146682"/>
              <a:gd name="connsiteY3" fmla="*/ 9424 h 2596961"/>
              <a:gd name="connsiteX4" fmla="*/ 0 w 2146682"/>
              <a:gd name="connsiteY4" fmla="*/ 1233975 h 2596961"/>
              <a:gd name="connsiteX5" fmla="*/ 531540 w 2146682"/>
              <a:gd name="connsiteY5" fmla="*/ 1233975 h 2596961"/>
              <a:gd name="connsiteX6" fmla="*/ 628821 w 2146682"/>
              <a:gd name="connsiteY6" fmla="*/ 1233975 h 2596961"/>
              <a:gd name="connsiteX7" fmla="*/ 628821 w 2146682"/>
              <a:gd name="connsiteY7" fmla="*/ 2605863 h 2596961"/>
              <a:gd name="connsiteX8" fmla="*/ 1525297 w 2146682"/>
              <a:gd name="connsiteY8" fmla="*/ 2605863 h 2596961"/>
              <a:gd name="connsiteX9" fmla="*/ 1525297 w 2146682"/>
              <a:gd name="connsiteY9" fmla="*/ 1233975 h 2596961"/>
              <a:gd name="connsiteX10" fmla="*/ 1622578 w 2146682"/>
              <a:gd name="connsiteY10" fmla="*/ 1233975 h 2596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6682" h="2596961">
                <a:moveTo>
                  <a:pt x="1622578" y="1233975"/>
                </a:moveTo>
                <a:lnTo>
                  <a:pt x="2154013" y="1233975"/>
                </a:lnTo>
                <a:lnTo>
                  <a:pt x="1077006" y="0"/>
                </a:lnTo>
                <a:lnTo>
                  <a:pt x="1068734" y="9424"/>
                </a:lnTo>
                <a:lnTo>
                  <a:pt x="0" y="1233975"/>
                </a:lnTo>
                <a:lnTo>
                  <a:pt x="531540" y="1233975"/>
                </a:lnTo>
                <a:lnTo>
                  <a:pt x="628821" y="1233975"/>
                </a:lnTo>
                <a:lnTo>
                  <a:pt x="628821" y="2605863"/>
                </a:lnTo>
                <a:lnTo>
                  <a:pt x="1525297" y="2605863"/>
                </a:lnTo>
                <a:lnTo>
                  <a:pt x="1525297" y="1233975"/>
                </a:lnTo>
                <a:lnTo>
                  <a:pt x="1622578" y="1233975"/>
                </a:lnTo>
                <a:close/>
              </a:path>
            </a:pathLst>
          </a:custGeom>
          <a:solidFill>
            <a:srgbClr val="12110C"/>
          </a:solidFill>
          <a:ln w="10468" cap="flat">
            <a:noFill/>
            <a:prstDash val="solid"/>
            <a:miter/>
          </a:ln>
        </p:spPr>
        <p:txBody>
          <a:bodyPr rtlCol="0" anchor="ctr"/>
          <a:lstStyle/>
          <a:p>
            <a:endParaRPr lang="en-US" sz="819"/>
          </a:p>
        </p:txBody>
      </p:sp>
      <p:sp>
        <p:nvSpPr>
          <p:cNvPr id="33" name="Freeform 32">
            <a:extLst>
              <a:ext uri="{FF2B5EF4-FFF2-40B4-BE49-F238E27FC236}">
                <a16:creationId xmlns:a16="http://schemas.microsoft.com/office/drawing/2014/main" id="{FA439275-451E-A445-A4F8-E39227462CF3}"/>
              </a:ext>
            </a:extLst>
          </p:cNvPr>
          <p:cNvSpPr/>
          <p:nvPr/>
        </p:nvSpPr>
        <p:spPr>
          <a:xfrm>
            <a:off x="0" y="1671955"/>
            <a:ext cx="2624322" cy="5181600"/>
          </a:xfrm>
          <a:custGeom>
            <a:avLst/>
            <a:gdLst>
              <a:gd name="connsiteX0" fmla="*/ 2764613 w 5769862"/>
              <a:gd name="connsiteY0" fmla="*/ 6621939 h 8544842"/>
              <a:gd name="connsiteX1" fmla="*/ 5779916 w 5769862"/>
              <a:gd name="connsiteY1" fmla="*/ 6621939 h 8544842"/>
              <a:gd name="connsiteX2" fmla="*/ 0 w 5769862"/>
              <a:gd name="connsiteY2" fmla="*/ 0 h 8544842"/>
              <a:gd name="connsiteX3" fmla="*/ 0 w 5769862"/>
              <a:gd name="connsiteY3" fmla="*/ 8552172 h 8544842"/>
              <a:gd name="connsiteX4" fmla="*/ 2212968 w 5769862"/>
              <a:gd name="connsiteY4" fmla="*/ 8552172 h 8544842"/>
              <a:gd name="connsiteX5" fmla="*/ 2212968 w 5769862"/>
              <a:gd name="connsiteY5" fmla="*/ 6621939 h 8544842"/>
              <a:gd name="connsiteX6" fmla="*/ 2764613 w 5769862"/>
              <a:gd name="connsiteY6" fmla="*/ 6621939 h 8544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69862" h="8544842">
                <a:moveTo>
                  <a:pt x="2764613" y="6621939"/>
                </a:moveTo>
                <a:lnTo>
                  <a:pt x="5779916" y="6621939"/>
                </a:lnTo>
                <a:lnTo>
                  <a:pt x="0" y="0"/>
                </a:lnTo>
                <a:lnTo>
                  <a:pt x="0" y="8552172"/>
                </a:lnTo>
                <a:lnTo>
                  <a:pt x="2212968" y="8552172"/>
                </a:lnTo>
                <a:lnTo>
                  <a:pt x="2212968" y="6621939"/>
                </a:lnTo>
                <a:lnTo>
                  <a:pt x="2764613" y="6621939"/>
                </a:lnTo>
                <a:close/>
              </a:path>
            </a:pathLst>
          </a:custGeom>
          <a:solidFill>
            <a:schemeClr val="tx2"/>
          </a:solidFill>
          <a:ln w="10468" cap="flat">
            <a:noFill/>
            <a:prstDash val="solid"/>
            <a:miter/>
          </a:ln>
        </p:spPr>
        <p:txBody>
          <a:bodyPr rtlCol="0" anchor="ctr"/>
          <a:lstStyle/>
          <a:p>
            <a:endParaRPr lang="en-US" sz="819"/>
          </a:p>
        </p:txBody>
      </p:sp>
      <p:sp>
        <p:nvSpPr>
          <p:cNvPr id="34" name="Freeform 33">
            <a:extLst>
              <a:ext uri="{FF2B5EF4-FFF2-40B4-BE49-F238E27FC236}">
                <a16:creationId xmlns:a16="http://schemas.microsoft.com/office/drawing/2014/main" id="{1FE3F521-71BA-6E4A-AA03-A383E4DBDDA9}"/>
              </a:ext>
            </a:extLst>
          </p:cNvPr>
          <p:cNvSpPr/>
          <p:nvPr/>
        </p:nvSpPr>
        <p:spPr>
          <a:xfrm>
            <a:off x="1333452" y="693102"/>
            <a:ext cx="738239" cy="1612900"/>
          </a:xfrm>
          <a:custGeom>
            <a:avLst/>
            <a:gdLst>
              <a:gd name="connsiteX0" fmla="*/ 0 w 1623101"/>
              <a:gd name="connsiteY0" fmla="*/ 900873 h 2659791"/>
              <a:gd name="connsiteX1" fmla="*/ 402320 w 1623101"/>
              <a:gd name="connsiteY1" fmla="*/ 900873 h 2659791"/>
              <a:gd name="connsiteX2" fmla="*/ 475935 w 1623101"/>
              <a:gd name="connsiteY2" fmla="*/ 900873 h 2659791"/>
              <a:gd name="connsiteX3" fmla="*/ 475935 w 1623101"/>
              <a:gd name="connsiteY3" fmla="*/ 2670263 h 2659791"/>
              <a:gd name="connsiteX4" fmla="*/ 1154706 w 1623101"/>
              <a:gd name="connsiteY4" fmla="*/ 2670263 h 2659791"/>
              <a:gd name="connsiteX5" fmla="*/ 1154706 w 1623101"/>
              <a:gd name="connsiteY5" fmla="*/ 900873 h 2659791"/>
              <a:gd name="connsiteX6" fmla="*/ 1228216 w 1623101"/>
              <a:gd name="connsiteY6" fmla="*/ 900873 h 2659791"/>
              <a:gd name="connsiteX7" fmla="*/ 1630641 w 1623101"/>
              <a:gd name="connsiteY7" fmla="*/ 900873 h 2659791"/>
              <a:gd name="connsiteX8" fmla="*/ 815320 w 1623101"/>
              <a:gd name="connsiteY8" fmla="*/ 0 h 2659791"/>
              <a:gd name="connsiteX9" fmla="*/ 0 w 1623101"/>
              <a:gd name="connsiteY9" fmla="*/ 900873 h 2659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3101" h="2659791">
                <a:moveTo>
                  <a:pt x="0" y="900873"/>
                </a:moveTo>
                <a:lnTo>
                  <a:pt x="402320" y="900873"/>
                </a:lnTo>
                <a:lnTo>
                  <a:pt x="475935" y="900873"/>
                </a:lnTo>
                <a:lnTo>
                  <a:pt x="475935" y="2670263"/>
                </a:lnTo>
                <a:lnTo>
                  <a:pt x="1154706" y="2670263"/>
                </a:lnTo>
                <a:lnTo>
                  <a:pt x="1154706" y="900873"/>
                </a:lnTo>
                <a:lnTo>
                  <a:pt x="1228216" y="900873"/>
                </a:lnTo>
                <a:lnTo>
                  <a:pt x="1630641" y="900873"/>
                </a:lnTo>
                <a:lnTo>
                  <a:pt x="815320" y="0"/>
                </a:lnTo>
                <a:lnTo>
                  <a:pt x="0" y="900873"/>
                </a:lnTo>
                <a:close/>
              </a:path>
            </a:pathLst>
          </a:custGeom>
          <a:solidFill>
            <a:srgbClr val="12110C"/>
          </a:solidFill>
          <a:ln w="10468" cap="flat">
            <a:noFill/>
            <a:prstDash val="solid"/>
            <a:miter/>
          </a:ln>
        </p:spPr>
        <p:txBody>
          <a:bodyPr rtlCol="0" anchor="ctr"/>
          <a:lstStyle/>
          <a:p>
            <a:endParaRPr lang="en-US" sz="819"/>
          </a:p>
        </p:txBody>
      </p:sp>
      <p:pic>
        <p:nvPicPr>
          <p:cNvPr id="18" name="Graphic 17">
            <a:extLst>
              <a:ext uri="{FF2B5EF4-FFF2-40B4-BE49-F238E27FC236}">
                <a16:creationId xmlns:a16="http://schemas.microsoft.com/office/drawing/2014/main" id="{3160704F-B8F3-D74B-884C-4EA9F80E1516}"/>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85749" y="6225178"/>
            <a:ext cx="301746" cy="251437"/>
          </a:xfrm>
          <a:prstGeom prst="rect">
            <a:avLst/>
          </a:prstGeom>
        </p:spPr>
      </p:pic>
    </p:spTree>
    <p:extLst>
      <p:ext uri="{BB962C8B-B14F-4D97-AF65-F5344CB8AC3E}">
        <p14:creationId xmlns:p14="http://schemas.microsoft.com/office/powerpoint/2010/main" val="17184113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Statement Slide-PURPLE">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A9B351E-D7BA-D346-AC56-31D3650EA10E}"/>
              </a:ext>
            </a:extLst>
          </p:cNvPr>
          <p:cNvGrpSpPr/>
          <p:nvPr userDrawn="1"/>
        </p:nvGrpSpPr>
        <p:grpSpPr>
          <a:xfrm>
            <a:off x="0" y="1"/>
            <a:ext cx="8815483" cy="6853555"/>
            <a:chOff x="0" y="0"/>
            <a:chExt cx="19381818" cy="11302020"/>
          </a:xfrm>
          <a:solidFill>
            <a:schemeClr val="accent1"/>
          </a:solidFill>
        </p:grpSpPr>
        <p:sp>
          <p:nvSpPr>
            <p:cNvPr id="30" name="Freeform 29">
              <a:extLst>
                <a:ext uri="{FF2B5EF4-FFF2-40B4-BE49-F238E27FC236}">
                  <a16:creationId xmlns:a16="http://schemas.microsoft.com/office/drawing/2014/main" id="{F21EAE22-5BEC-8E40-9967-3A04E13F5068}"/>
                </a:ext>
              </a:extLst>
            </p:cNvPr>
            <p:cNvSpPr/>
            <p:nvPr/>
          </p:nvSpPr>
          <p:spPr>
            <a:xfrm>
              <a:off x="15067510" y="6221713"/>
              <a:ext cx="4314308" cy="5078736"/>
            </a:xfrm>
            <a:custGeom>
              <a:avLst/>
              <a:gdLst>
                <a:gd name="connsiteX0" fmla="*/ 2521985 w 4314307"/>
                <a:gd name="connsiteY0" fmla="*/ 3715750 h 5078735"/>
                <a:gd name="connsiteX1" fmla="*/ 1990445 w 4314307"/>
                <a:gd name="connsiteY1" fmla="*/ 3715750 h 5078735"/>
                <a:gd name="connsiteX2" fmla="*/ 3059179 w 4314307"/>
                <a:gd name="connsiteY2" fmla="*/ 2491198 h 5078735"/>
                <a:gd name="connsiteX3" fmla="*/ 3059179 w 4314307"/>
                <a:gd name="connsiteY3" fmla="*/ 2474967 h 5078735"/>
                <a:gd name="connsiteX4" fmla="*/ 3254266 w 4314307"/>
                <a:gd name="connsiteY4" fmla="*/ 2474967 h 5078735"/>
                <a:gd name="connsiteX5" fmla="*/ 4320276 w 4314307"/>
                <a:gd name="connsiteY5" fmla="*/ 2474967 h 5078735"/>
                <a:gd name="connsiteX6" fmla="*/ 2159981 w 4314307"/>
                <a:gd name="connsiteY6" fmla="*/ 0 h 5078735"/>
                <a:gd name="connsiteX7" fmla="*/ 0 w 4314307"/>
                <a:gd name="connsiteY7" fmla="*/ 2474967 h 5078735"/>
                <a:gd name="connsiteX8" fmla="*/ 1065907 w 4314307"/>
                <a:gd name="connsiteY8" fmla="*/ 2474967 h 5078735"/>
                <a:gd name="connsiteX9" fmla="*/ 1260993 w 4314307"/>
                <a:gd name="connsiteY9" fmla="*/ 2474967 h 5078735"/>
                <a:gd name="connsiteX10" fmla="*/ 1260993 w 4314307"/>
                <a:gd name="connsiteY10" fmla="*/ 5087637 h 5078735"/>
                <a:gd name="connsiteX11" fmla="*/ 2619267 w 4314307"/>
                <a:gd name="connsiteY11" fmla="*/ 5087637 h 5078735"/>
                <a:gd name="connsiteX12" fmla="*/ 2619267 w 4314307"/>
                <a:gd name="connsiteY12" fmla="*/ 3715750 h 5078735"/>
                <a:gd name="connsiteX13" fmla="*/ 2521985 w 4314307"/>
                <a:gd name="connsiteY13" fmla="*/ 3715750 h 5078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14307" h="5078735">
                  <a:moveTo>
                    <a:pt x="2521985" y="3715750"/>
                  </a:moveTo>
                  <a:lnTo>
                    <a:pt x="1990445" y="3715750"/>
                  </a:lnTo>
                  <a:lnTo>
                    <a:pt x="3059179" y="2491198"/>
                  </a:lnTo>
                  <a:lnTo>
                    <a:pt x="3059179" y="2474967"/>
                  </a:lnTo>
                  <a:lnTo>
                    <a:pt x="3254266" y="2474967"/>
                  </a:lnTo>
                  <a:lnTo>
                    <a:pt x="4320276" y="2474967"/>
                  </a:lnTo>
                  <a:lnTo>
                    <a:pt x="2159981" y="0"/>
                  </a:lnTo>
                  <a:lnTo>
                    <a:pt x="0" y="2474967"/>
                  </a:lnTo>
                  <a:lnTo>
                    <a:pt x="1065907" y="2474967"/>
                  </a:lnTo>
                  <a:lnTo>
                    <a:pt x="1260993" y="2474967"/>
                  </a:lnTo>
                  <a:lnTo>
                    <a:pt x="1260993" y="5087637"/>
                  </a:lnTo>
                  <a:lnTo>
                    <a:pt x="2619267" y="5087637"/>
                  </a:lnTo>
                  <a:lnTo>
                    <a:pt x="2619267" y="3715750"/>
                  </a:lnTo>
                  <a:lnTo>
                    <a:pt x="2521985" y="3715750"/>
                  </a:lnTo>
                  <a:close/>
                </a:path>
              </a:pathLst>
            </a:custGeom>
            <a:grpFill/>
            <a:ln w="10468" cap="flat">
              <a:noFill/>
              <a:prstDash val="solid"/>
              <a:miter/>
            </a:ln>
          </p:spPr>
          <p:txBody>
            <a:bodyPr rtlCol="0" anchor="ctr"/>
            <a:lstStyle/>
            <a:p>
              <a:endParaRPr lang="en-US" sz="819"/>
            </a:p>
          </p:txBody>
        </p:sp>
        <p:sp>
          <p:nvSpPr>
            <p:cNvPr id="31" name="Freeform 30">
              <a:extLst>
                <a:ext uri="{FF2B5EF4-FFF2-40B4-BE49-F238E27FC236}">
                  <a16:creationId xmlns:a16="http://schemas.microsoft.com/office/drawing/2014/main" id="{0E9A12D2-8AA8-F946-B416-BCC135123F67}"/>
                </a:ext>
              </a:extLst>
            </p:cNvPr>
            <p:cNvSpPr/>
            <p:nvPr/>
          </p:nvSpPr>
          <p:spPr>
            <a:xfrm>
              <a:off x="17227596" y="0"/>
              <a:ext cx="1329896" cy="1843005"/>
            </a:xfrm>
            <a:custGeom>
              <a:avLst/>
              <a:gdLst>
                <a:gd name="connsiteX0" fmla="*/ 329542 w 1329895"/>
                <a:gd name="connsiteY0" fmla="*/ 599081 h 1843005"/>
                <a:gd name="connsiteX1" fmla="*/ 389858 w 1329895"/>
                <a:gd name="connsiteY1" fmla="*/ 599081 h 1843005"/>
                <a:gd name="connsiteX2" fmla="*/ 389858 w 1329895"/>
                <a:gd name="connsiteY2" fmla="*/ 1850335 h 1843005"/>
                <a:gd name="connsiteX3" fmla="*/ 945691 w 1329895"/>
                <a:gd name="connsiteY3" fmla="*/ 1850335 h 1843005"/>
                <a:gd name="connsiteX4" fmla="*/ 945691 w 1329895"/>
                <a:gd name="connsiteY4" fmla="*/ 599081 h 1843005"/>
                <a:gd name="connsiteX5" fmla="*/ 1006008 w 1329895"/>
                <a:gd name="connsiteY5" fmla="*/ 599081 h 1843005"/>
                <a:gd name="connsiteX6" fmla="*/ 1335550 w 1329895"/>
                <a:gd name="connsiteY6" fmla="*/ 599081 h 1843005"/>
                <a:gd name="connsiteX7" fmla="*/ 812702 w 1329895"/>
                <a:gd name="connsiteY7" fmla="*/ 0 h 1843005"/>
                <a:gd name="connsiteX8" fmla="*/ 522847 w 1329895"/>
                <a:gd name="connsiteY8" fmla="*/ 0 h 1843005"/>
                <a:gd name="connsiteX9" fmla="*/ 0 w 1329895"/>
                <a:gd name="connsiteY9" fmla="*/ 599081 h 1843005"/>
                <a:gd name="connsiteX10" fmla="*/ 329542 w 1329895"/>
                <a:gd name="connsiteY10" fmla="*/ 599081 h 184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29895" h="1843005">
                  <a:moveTo>
                    <a:pt x="329542" y="599081"/>
                  </a:moveTo>
                  <a:lnTo>
                    <a:pt x="389858" y="599081"/>
                  </a:lnTo>
                  <a:lnTo>
                    <a:pt x="389858" y="1850335"/>
                  </a:lnTo>
                  <a:lnTo>
                    <a:pt x="945691" y="1850335"/>
                  </a:lnTo>
                  <a:lnTo>
                    <a:pt x="945691" y="599081"/>
                  </a:lnTo>
                  <a:lnTo>
                    <a:pt x="1006008" y="599081"/>
                  </a:lnTo>
                  <a:lnTo>
                    <a:pt x="1335550" y="599081"/>
                  </a:lnTo>
                  <a:lnTo>
                    <a:pt x="812702" y="0"/>
                  </a:lnTo>
                  <a:lnTo>
                    <a:pt x="522847" y="0"/>
                  </a:lnTo>
                  <a:lnTo>
                    <a:pt x="0" y="599081"/>
                  </a:lnTo>
                  <a:lnTo>
                    <a:pt x="329542" y="599081"/>
                  </a:lnTo>
                  <a:close/>
                </a:path>
              </a:pathLst>
            </a:custGeom>
            <a:grpFill/>
            <a:ln w="10468" cap="flat">
              <a:noFill/>
              <a:prstDash val="solid"/>
              <a:miter/>
            </a:ln>
          </p:spPr>
          <p:txBody>
            <a:bodyPr rtlCol="0" anchor="ctr"/>
            <a:lstStyle/>
            <a:p>
              <a:endParaRPr lang="en-US" sz="819"/>
            </a:p>
          </p:txBody>
        </p:sp>
        <p:sp>
          <p:nvSpPr>
            <p:cNvPr id="33" name="Freeform 32">
              <a:extLst>
                <a:ext uri="{FF2B5EF4-FFF2-40B4-BE49-F238E27FC236}">
                  <a16:creationId xmlns:a16="http://schemas.microsoft.com/office/drawing/2014/main" id="{FA439275-451E-A445-A4F8-E39227462CF3}"/>
                </a:ext>
              </a:extLst>
            </p:cNvPr>
            <p:cNvSpPr/>
            <p:nvPr/>
          </p:nvSpPr>
          <p:spPr>
            <a:xfrm>
              <a:off x="0" y="2757178"/>
              <a:ext cx="5769863" cy="8544842"/>
            </a:xfrm>
            <a:custGeom>
              <a:avLst/>
              <a:gdLst>
                <a:gd name="connsiteX0" fmla="*/ 2764613 w 5769862"/>
                <a:gd name="connsiteY0" fmla="*/ 6621939 h 8544842"/>
                <a:gd name="connsiteX1" fmla="*/ 5779916 w 5769862"/>
                <a:gd name="connsiteY1" fmla="*/ 6621939 h 8544842"/>
                <a:gd name="connsiteX2" fmla="*/ 0 w 5769862"/>
                <a:gd name="connsiteY2" fmla="*/ 0 h 8544842"/>
                <a:gd name="connsiteX3" fmla="*/ 0 w 5769862"/>
                <a:gd name="connsiteY3" fmla="*/ 8552172 h 8544842"/>
                <a:gd name="connsiteX4" fmla="*/ 2212968 w 5769862"/>
                <a:gd name="connsiteY4" fmla="*/ 8552172 h 8544842"/>
                <a:gd name="connsiteX5" fmla="*/ 2212968 w 5769862"/>
                <a:gd name="connsiteY5" fmla="*/ 6621939 h 8544842"/>
                <a:gd name="connsiteX6" fmla="*/ 2764613 w 5769862"/>
                <a:gd name="connsiteY6" fmla="*/ 6621939 h 8544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69862" h="8544842">
                  <a:moveTo>
                    <a:pt x="2764613" y="6621939"/>
                  </a:moveTo>
                  <a:lnTo>
                    <a:pt x="5779916" y="6621939"/>
                  </a:lnTo>
                  <a:lnTo>
                    <a:pt x="0" y="0"/>
                  </a:lnTo>
                  <a:lnTo>
                    <a:pt x="0" y="8552172"/>
                  </a:lnTo>
                  <a:lnTo>
                    <a:pt x="2212968" y="8552172"/>
                  </a:lnTo>
                  <a:lnTo>
                    <a:pt x="2212968" y="6621939"/>
                  </a:lnTo>
                  <a:lnTo>
                    <a:pt x="2764613" y="6621939"/>
                  </a:lnTo>
                  <a:close/>
                </a:path>
              </a:pathLst>
            </a:custGeom>
            <a:grpFill/>
            <a:ln w="10468" cap="flat">
              <a:noFill/>
              <a:prstDash val="solid"/>
              <a:miter/>
            </a:ln>
          </p:spPr>
          <p:txBody>
            <a:bodyPr rtlCol="0" anchor="ctr"/>
            <a:lstStyle/>
            <a:p>
              <a:endParaRPr lang="en-US" sz="819"/>
            </a:p>
          </p:txBody>
        </p:sp>
      </p:grpSp>
      <p:sp>
        <p:nvSpPr>
          <p:cNvPr id="7" name="Title 6">
            <a:extLst>
              <a:ext uri="{FF2B5EF4-FFF2-40B4-BE49-F238E27FC236}">
                <a16:creationId xmlns:a16="http://schemas.microsoft.com/office/drawing/2014/main" id="{C1CBF22C-B04F-5943-BA77-33E7CB541057}"/>
              </a:ext>
            </a:extLst>
          </p:cNvPr>
          <p:cNvSpPr>
            <a:spLocks noGrp="1"/>
          </p:cNvSpPr>
          <p:nvPr>
            <p:ph type="title"/>
          </p:nvPr>
        </p:nvSpPr>
        <p:spPr>
          <a:xfrm>
            <a:off x="2373668" y="2210077"/>
            <a:ext cx="4396666" cy="876325"/>
          </a:xfrm>
          <a:prstGeom prst="rect">
            <a:avLst/>
          </a:prstGeom>
        </p:spPr>
        <p:txBody>
          <a:bodyPr wrap="square" anchor="t" anchorCtr="0">
            <a:spAutoFit/>
          </a:bodyPr>
          <a:lstStyle>
            <a:lvl1pPr algn="ctr">
              <a:defRPr sz="2729" cap="all" baseline="0">
                <a:solidFill>
                  <a:schemeClr val="accent1"/>
                </a:solidFill>
              </a:defRPr>
            </a:lvl1pPr>
          </a:lstStyle>
          <a:p>
            <a:r>
              <a:rPr lang="en-US" dirty="0"/>
              <a:t>Click to edit Master title style</a:t>
            </a:r>
          </a:p>
        </p:txBody>
      </p:sp>
      <p:sp>
        <p:nvSpPr>
          <p:cNvPr id="24" name="Text Placeholder 23">
            <a:extLst>
              <a:ext uri="{FF2B5EF4-FFF2-40B4-BE49-F238E27FC236}">
                <a16:creationId xmlns:a16="http://schemas.microsoft.com/office/drawing/2014/main" id="{3BB56597-2F0F-DB40-8626-0EC191398E54}"/>
              </a:ext>
            </a:extLst>
          </p:cNvPr>
          <p:cNvSpPr>
            <a:spLocks noGrp="1"/>
          </p:cNvSpPr>
          <p:nvPr>
            <p:ph type="body" sz="quarter" idx="10"/>
          </p:nvPr>
        </p:nvSpPr>
        <p:spPr>
          <a:xfrm>
            <a:off x="2383477" y="3745834"/>
            <a:ext cx="4433367" cy="2479343"/>
          </a:xfrm>
          <a:prstGeom prst="rect">
            <a:avLst/>
          </a:prstGeom>
        </p:spPr>
        <p:txBody>
          <a:bodyPr vert="horz" lIns="91440" tIns="45720" rIns="91440" bIns="45720" rtlCol="0">
            <a:normAutofit/>
          </a:bodyPr>
          <a:lstStyle>
            <a:lvl1pPr marL="0" indent="0">
              <a:buNone/>
              <a:defRPr lang="en-US" dirty="0" smtClean="0"/>
            </a:lvl1pPr>
            <a:lvl2pPr>
              <a:defRPr lang="en-US" dirty="0" smtClean="0"/>
            </a:lvl2pPr>
            <a:lvl3pPr>
              <a:defRPr lang="en-US" dirty="0" smtClean="0"/>
            </a:lvl3pPr>
            <a:lvl4pPr>
              <a:defRPr lang="en-US" dirty="0" smtClean="0"/>
            </a:lvl4pPr>
            <a:lvl5pPr>
              <a:defRPr lang="en-US" dirty="0"/>
            </a:lvl5pPr>
          </a:lstStyle>
          <a:p>
            <a:pPr lvl="0"/>
            <a:r>
              <a:rPr lang="en-US" dirty="0"/>
              <a:t>Click to edit Master text styles</a:t>
            </a:r>
          </a:p>
        </p:txBody>
      </p:sp>
      <p:sp>
        <p:nvSpPr>
          <p:cNvPr id="29" name="Freeform 28">
            <a:extLst>
              <a:ext uri="{FF2B5EF4-FFF2-40B4-BE49-F238E27FC236}">
                <a16:creationId xmlns:a16="http://schemas.microsoft.com/office/drawing/2014/main" id="{986DE4AE-92D2-1B46-A477-4741C8E33E9A}"/>
              </a:ext>
            </a:extLst>
          </p:cNvPr>
          <p:cNvSpPr/>
          <p:nvPr/>
        </p:nvSpPr>
        <p:spPr>
          <a:xfrm>
            <a:off x="0" y="0"/>
            <a:ext cx="9144642" cy="6858000"/>
          </a:xfrm>
          <a:custGeom>
            <a:avLst/>
            <a:gdLst>
              <a:gd name="connsiteX0" fmla="*/ 18040298 w 20105511"/>
              <a:gd name="connsiteY0" fmla="*/ 0 h 11309350"/>
              <a:gd name="connsiteX1" fmla="*/ 18563146 w 20105511"/>
              <a:gd name="connsiteY1" fmla="*/ 599081 h 11309350"/>
              <a:gd name="connsiteX2" fmla="*/ 18173288 w 20105511"/>
              <a:gd name="connsiteY2" fmla="*/ 599081 h 11309350"/>
              <a:gd name="connsiteX3" fmla="*/ 18173288 w 20105511"/>
              <a:gd name="connsiteY3" fmla="*/ 1850335 h 11309350"/>
              <a:gd name="connsiteX4" fmla="*/ 17617454 w 20105511"/>
              <a:gd name="connsiteY4" fmla="*/ 1850335 h 11309350"/>
              <a:gd name="connsiteX5" fmla="*/ 17617454 w 20105511"/>
              <a:gd name="connsiteY5" fmla="*/ 599081 h 11309350"/>
              <a:gd name="connsiteX6" fmla="*/ 17227596 w 20105511"/>
              <a:gd name="connsiteY6" fmla="*/ 599081 h 11309350"/>
              <a:gd name="connsiteX7" fmla="*/ 17750444 w 20105511"/>
              <a:gd name="connsiteY7" fmla="*/ 0 h 11309350"/>
              <a:gd name="connsiteX8" fmla="*/ 0 w 20105511"/>
              <a:gd name="connsiteY8" fmla="*/ 0 h 11309350"/>
              <a:gd name="connsiteX9" fmla="*/ 0 w 20105511"/>
              <a:gd name="connsiteY9" fmla="*/ 2757178 h 11309350"/>
              <a:gd name="connsiteX10" fmla="*/ 5780335 w 20105511"/>
              <a:gd name="connsiteY10" fmla="*/ 9379116 h 11309350"/>
              <a:gd name="connsiteX11" fmla="*/ 2212968 w 20105511"/>
              <a:gd name="connsiteY11" fmla="*/ 9379116 h 11309350"/>
              <a:gd name="connsiteX12" fmla="*/ 2212968 w 20105511"/>
              <a:gd name="connsiteY12" fmla="*/ 11309350 h 11309350"/>
              <a:gd name="connsiteX13" fmla="*/ 16328711 w 20105511"/>
              <a:gd name="connsiteY13" fmla="*/ 11309350 h 11309350"/>
              <a:gd name="connsiteX14" fmla="*/ 16328711 w 20105511"/>
              <a:gd name="connsiteY14" fmla="*/ 8696681 h 11309350"/>
              <a:gd name="connsiteX15" fmla="*/ 15067510 w 20105511"/>
              <a:gd name="connsiteY15" fmla="*/ 8696681 h 11309350"/>
              <a:gd name="connsiteX16" fmla="*/ 17227492 w 20105511"/>
              <a:gd name="connsiteY16" fmla="*/ 6221714 h 11309350"/>
              <a:gd name="connsiteX17" fmla="*/ 19387786 w 20105511"/>
              <a:gd name="connsiteY17" fmla="*/ 8696681 h 11309350"/>
              <a:gd name="connsiteX18" fmla="*/ 18126374 w 20105511"/>
              <a:gd name="connsiteY18" fmla="*/ 8696681 h 11309350"/>
              <a:gd name="connsiteX19" fmla="*/ 18126374 w 20105511"/>
              <a:gd name="connsiteY19" fmla="*/ 8712912 h 11309350"/>
              <a:gd name="connsiteX20" fmla="*/ 18134648 w 20105511"/>
              <a:gd name="connsiteY20" fmla="*/ 8703488 h 11309350"/>
              <a:gd name="connsiteX21" fmla="*/ 19212072 w 20105511"/>
              <a:gd name="connsiteY21" fmla="*/ 9937568 h 11309350"/>
              <a:gd name="connsiteX22" fmla="*/ 18583776 w 20105511"/>
              <a:gd name="connsiteY22" fmla="*/ 9937568 h 11309350"/>
              <a:gd name="connsiteX23" fmla="*/ 18583776 w 20105511"/>
              <a:gd name="connsiteY23" fmla="*/ 11309350 h 11309350"/>
              <a:gd name="connsiteX24" fmla="*/ 20105512 w 20105511"/>
              <a:gd name="connsiteY24" fmla="*/ 11309350 h 11309350"/>
              <a:gd name="connsiteX25" fmla="*/ 20105512 w 20105511"/>
              <a:gd name="connsiteY25" fmla="*/ 0 h 11309350"/>
              <a:gd name="connsiteX26" fmla="*/ 4159956 w 20105511"/>
              <a:gd name="connsiteY26" fmla="*/ 2043851 h 11309350"/>
              <a:gd name="connsiteX27" fmla="*/ 4086655 w 20105511"/>
              <a:gd name="connsiteY27" fmla="*/ 2043851 h 11309350"/>
              <a:gd name="connsiteX28" fmla="*/ 4086655 w 20105511"/>
              <a:gd name="connsiteY28" fmla="*/ 3813555 h 11309350"/>
              <a:gd name="connsiteX29" fmla="*/ 3407675 w 20105511"/>
              <a:gd name="connsiteY29" fmla="*/ 3813555 h 11309350"/>
              <a:gd name="connsiteX30" fmla="*/ 3407675 w 20105511"/>
              <a:gd name="connsiteY30" fmla="*/ 2043851 h 11309350"/>
              <a:gd name="connsiteX31" fmla="*/ 2932054 w 20105511"/>
              <a:gd name="connsiteY31" fmla="*/ 2043851 h 11309350"/>
              <a:gd name="connsiteX32" fmla="*/ 3747374 w 20105511"/>
              <a:gd name="connsiteY32" fmla="*/ 1143292 h 11309350"/>
              <a:gd name="connsiteX33" fmla="*/ 4562695 w 20105511"/>
              <a:gd name="connsiteY33" fmla="*/ 2043851 h 11309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0105511" h="11309350">
                <a:moveTo>
                  <a:pt x="18040298" y="0"/>
                </a:moveTo>
                <a:lnTo>
                  <a:pt x="18563146" y="599081"/>
                </a:lnTo>
                <a:lnTo>
                  <a:pt x="18173288" y="599081"/>
                </a:lnTo>
                <a:lnTo>
                  <a:pt x="18173288" y="1850335"/>
                </a:lnTo>
                <a:lnTo>
                  <a:pt x="17617454" y="1850335"/>
                </a:lnTo>
                <a:lnTo>
                  <a:pt x="17617454" y="599081"/>
                </a:lnTo>
                <a:lnTo>
                  <a:pt x="17227596" y="599081"/>
                </a:lnTo>
                <a:lnTo>
                  <a:pt x="17750444" y="0"/>
                </a:lnTo>
                <a:lnTo>
                  <a:pt x="0" y="0"/>
                </a:lnTo>
                <a:lnTo>
                  <a:pt x="0" y="2757178"/>
                </a:lnTo>
                <a:lnTo>
                  <a:pt x="5780335" y="9379116"/>
                </a:lnTo>
                <a:lnTo>
                  <a:pt x="2212968" y="9379116"/>
                </a:lnTo>
                <a:lnTo>
                  <a:pt x="2212968" y="11309350"/>
                </a:lnTo>
                <a:lnTo>
                  <a:pt x="16328711" y="11309350"/>
                </a:lnTo>
                <a:lnTo>
                  <a:pt x="16328711" y="8696681"/>
                </a:lnTo>
                <a:lnTo>
                  <a:pt x="15067510" y="8696681"/>
                </a:lnTo>
                <a:lnTo>
                  <a:pt x="17227492" y="6221714"/>
                </a:lnTo>
                <a:lnTo>
                  <a:pt x="19387786" y="8696681"/>
                </a:lnTo>
                <a:lnTo>
                  <a:pt x="18126374" y="8696681"/>
                </a:lnTo>
                <a:lnTo>
                  <a:pt x="18126374" y="8712912"/>
                </a:lnTo>
                <a:lnTo>
                  <a:pt x="18134648" y="8703488"/>
                </a:lnTo>
                <a:lnTo>
                  <a:pt x="19212072" y="9937568"/>
                </a:lnTo>
                <a:lnTo>
                  <a:pt x="18583776" y="9937568"/>
                </a:lnTo>
                <a:lnTo>
                  <a:pt x="18583776" y="11309350"/>
                </a:lnTo>
                <a:lnTo>
                  <a:pt x="20105512" y="11309350"/>
                </a:lnTo>
                <a:lnTo>
                  <a:pt x="20105512" y="0"/>
                </a:lnTo>
                <a:close/>
                <a:moveTo>
                  <a:pt x="4159956" y="2043851"/>
                </a:moveTo>
                <a:lnTo>
                  <a:pt x="4086655" y="2043851"/>
                </a:lnTo>
                <a:lnTo>
                  <a:pt x="4086655" y="3813555"/>
                </a:lnTo>
                <a:lnTo>
                  <a:pt x="3407675" y="3813555"/>
                </a:lnTo>
                <a:lnTo>
                  <a:pt x="3407675" y="2043851"/>
                </a:lnTo>
                <a:lnTo>
                  <a:pt x="2932054" y="2043851"/>
                </a:lnTo>
                <a:lnTo>
                  <a:pt x="3747374" y="1143292"/>
                </a:lnTo>
                <a:lnTo>
                  <a:pt x="4562695" y="2043851"/>
                </a:lnTo>
                <a:close/>
              </a:path>
            </a:pathLst>
          </a:custGeom>
          <a:noFill/>
          <a:ln w="10468" cap="flat">
            <a:noFill/>
            <a:prstDash val="solid"/>
            <a:miter/>
          </a:ln>
        </p:spPr>
        <p:txBody>
          <a:bodyPr rtlCol="0" anchor="ctr"/>
          <a:lstStyle/>
          <a:p>
            <a:endParaRPr lang="en-US" sz="819"/>
          </a:p>
        </p:txBody>
      </p:sp>
      <p:sp>
        <p:nvSpPr>
          <p:cNvPr id="32" name="Freeform 31">
            <a:extLst>
              <a:ext uri="{FF2B5EF4-FFF2-40B4-BE49-F238E27FC236}">
                <a16:creationId xmlns:a16="http://schemas.microsoft.com/office/drawing/2014/main" id="{F3A8355C-EFE2-5143-8053-D6C8EEEE50F2}"/>
              </a:ext>
            </a:extLst>
          </p:cNvPr>
          <p:cNvSpPr/>
          <p:nvPr/>
        </p:nvSpPr>
        <p:spPr>
          <a:xfrm>
            <a:off x="7758514" y="5277803"/>
            <a:ext cx="976381" cy="1574800"/>
          </a:xfrm>
          <a:custGeom>
            <a:avLst/>
            <a:gdLst>
              <a:gd name="connsiteX0" fmla="*/ 1622578 w 2146682"/>
              <a:gd name="connsiteY0" fmla="*/ 1233975 h 2596961"/>
              <a:gd name="connsiteX1" fmla="*/ 2154013 w 2146682"/>
              <a:gd name="connsiteY1" fmla="*/ 1233975 h 2596961"/>
              <a:gd name="connsiteX2" fmla="*/ 1077006 w 2146682"/>
              <a:gd name="connsiteY2" fmla="*/ 0 h 2596961"/>
              <a:gd name="connsiteX3" fmla="*/ 1068734 w 2146682"/>
              <a:gd name="connsiteY3" fmla="*/ 9424 h 2596961"/>
              <a:gd name="connsiteX4" fmla="*/ 0 w 2146682"/>
              <a:gd name="connsiteY4" fmla="*/ 1233975 h 2596961"/>
              <a:gd name="connsiteX5" fmla="*/ 531540 w 2146682"/>
              <a:gd name="connsiteY5" fmla="*/ 1233975 h 2596961"/>
              <a:gd name="connsiteX6" fmla="*/ 628821 w 2146682"/>
              <a:gd name="connsiteY6" fmla="*/ 1233975 h 2596961"/>
              <a:gd name="connsiteX7" fmla="*/ 628821 w 2146682"/>
              <a:gd name="connsiteY7" fmla="*/ 2605863 h 2596961"/>
              <a:gd name="connsiteX8" fmla="*/ 1525297 w 2146682"/>
              <a:gd name="connsiteY8" fmla="*/ 2605863 h 2596961"/>
              <a:gd name="connsiteX9" fmla="*/ 1525297 w 2146682"/>
              <a:gd name="connsiteY9" fmla="*/ 1233975 h 2596961"/>
              <a:gd name="connsiteX10" fmla="*/ 1622578 w 2146682"/>
              <a:gd name="connsiteY10" fmla="*/ 1233975 h 2596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6682" h="2596961">
                <a:moveTo>
                  <a:pt x="1622578" y="1233975"/>
                </a:moveTo>
                <a:lnTo>
                  <a:pt x="2154013" y="1233975"/>
                </a:lnTo>
                <a:lnTo>
                  <a:pt x="1077006" y="0"/>
                </a:lnTo>
                <a:lnTo>
                  <a:pt x="1068734" y="9424"/>
                </a:lnTo>
                <a:lnTo>
                  <a:pt x="0" y="1233975"/>
                </a:lnTo>
                <a:lnTo>
                  <a:pt x="531540" y="1233975"/>
                </a:lnTo>
                <a:lnTo>
                  <a:pt x="628821" y="1233975"/>
                </a:lnTo>
                <a:lnTo>
                  <a:pt x="628821" y="2605863"/>
                </a:lnTo>
                <a:lnTo>
                  <a:pt x="1525297" y="2605863"/>
                </a:lnTo>
                <a:lnTo>
                  <a:pt x="1525297" y="1233975"/>
                </a:lnTo>
                <a:lnTo>
                  <a:pt x="1622578" y="1233975"/>
                </a:lnTo>
                <a:close/>
              </a:path>
            </a:pathLst>
          </a:custGeom>
          <a:solidFill>
            <a:srgbClr val="12110C"/>
          </a:solidFill>
          <a:ln w="10468" cap="flat">
            <a:noFill/>
            <a:prstDash val="solid"/>
            <a:miter/>
          </a:ln>
        </p:spPr>
        <p:txBody>
          <a:bodyPr rtlCol="0" anchor="ctr"/>
          <a:lstStyle/>
          <a:p>
            <a:endParaRPr lang="en-US" sz="819"/>
          </a:p>
        </p:txBody>
      </p:sp>
      <p:sp>
        <p:nvSpPr>
          <p:cNvPr id="34" name="Freeform 33">
            <a:extLst>
              <a:ext uri="{FF2B5EF4-FFF2-40B4-BE49-F238E27FC236}">
                <a16:creationId xmlns:a16="http://schemas.microsoft.com/office/drawing/2014/main" id="{1FE3F521-71BA-6E4A-AA03-A383E4DBDDA9}"/>
              </a:ext>
            </a:extLst>
          </p:cNvPr>
          <p:cNvSpPr/>
          <p:nvPr/>
        </p:nvSpPr>
        <p:spPr>
          <a:xfrm>
            <a:off x="1333452" y="693102"/>
            <a:ext cx="738239" cy="1612900"/>
          </a:xfrm>
          <a:custGeom>
            <a:avLst/>
            <a:gdLst>
              <a:gd name="connsiteX0" fmla="*/ 0 w 1623101"/>
              <a:gd name="connsiteY0" fmla="*/ 900873 h 2659791"/>
              <a:gd name="connsiteX1" fmla="*/ 402320 w 1623101"/>
              <a:gd name="connsiteY1" fmla="*/ 900873 h 2659791"/>
              <a:gd name="connsiteX2" fmla="*/ 475935 w 1623101"/>
              <a:gd name="connsiteY2" fmla="*/ 900873 h 2659791"/>
              <a:gd name="connsiteX3" fmla="*/ 475935 w 1623101"/>
              <a:gd name="connsiteY3" fmla="*/ 2670263 h 2659791"/>
              <a:gd name="connsiteX4" fmla="*/ 1154706 w 1623101"/>
              <a:gd name="connsiteY4" fmla="*/ 2670263 h 2659791"/>
              <a:gd name="connsiteX5" fmla="*/ 1154706 w 1623101"/>
              <a:gd name="connsiteY5" fmla="*/ 900873 h 2659791"/>
              <a:gd name="connsiteX6" fmla="*/ 1228216 w 1623101"/>
              <a:gd name="connsiteY6" fmla="*/ 900873 h 2659791"/>
              <a:gd name="connsiteX7" fmla="*/ 1630641 w 1623101"/>
              <a:gd name="connsiteY7" fmla="*/ 900873 h 2659791"/>
              <a:gd name="connsiteX8" fmla="*/ 815320 w 1623101"/>
              <a:gd name="connsiteY8" fmla="*/ 0 h 2659791"/>
              <a:gd name="connsiteX9" fmla="*/ 0 w 1623101"/>
              <a:gd name="connsiteY9" fmla="*/ 900873 h 2659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3101" h="2659791">
                <a:moveTo>
                  <a:pt x="0" y="900873"/>
                </a:moveTo>
                <a:lnTo>
                  <a:pt x="402320" y="900873"/>
                </a:lnTo>
                <a:lnTo>
                  <a:pt x="475935" y="900873"/>
                </a:lnTo>
                <a:lnTo>
                  <a:pt x="475935" y="2670263"/>
                </a:lnTo>
                <a:lnTo>
                  <a:pt x="1154706" y="2670263"/>
                </a:lnTo>
                <a:lnTo>
                  <a:pt x="1154706" y="900873"/>
                </a:lnTo>
                <a:lnTo>
                  <a:pt x="1228216" y="900873"/>
                </a:lnTo>
                <a:lnTo>
                  <a:pt x="1630641" y="900873"/>
                </a:lnTo>
                <a:lnTo>
                  <a:pt x="815320" y="0"/>
                </a:lnTo>
                <a:lnTo>
                  <a:pt x="0" y="900873"/>
                </a:lnTo>
                <a:close/>
              </a:path>
            </a:pathLst>
          </a:custGeom>
          <a:solidFill>
            <a:srgbClr val="12110C"/>
          </a:solidFill>
          <a:ln w="10468" cap="flat">
            <a:noFill/>
            <a:prstDash val="solid"/>
            <a:miter/>
          </a:ln>
        </p:spPr>
        <p:txBody>
          <a:bodyPr rtlCol="0" anchor="ctr"/>
          <a:lstStyle/>
          <a:p>
            <a:endParaRPr lang="en-US" sz="819"/>
          </a:p>
        </p:txBody>
      </p:sp>
      <p:pic>
        <p:nvPicPr>
          <p:cNvPr id="18" name="Graphic 17">
            <a:extLst>
              <a:ext uri="{FF2B5EF4-FFF2-40B4-BE49-F238E27FC236}">
                <a16:creationId xmlns:a16="http://schemas.microsoft.com/office/drawing/2014/main" id="{46512213-5FE7-FB47-86D1-E1B359ED2A05}"/>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85749" y="6225178"/>
            <a:ext cx="301746" cy="251437"/>
          </a:xfrm>
          <a:prstGeom prst="rect">
            <a:avLst/>
          </a:prstGeom>
        </p:spPr>
      </p:pic>
    </p:spTree>
    <p:extLst>
      <p:ext uri="{BB962C8B-B14F-4D97-AF65-F5344CB8AC3E}">
        <p14:creationId xmlns:p14="http://schemas.microsoft.com/office/powerpoint/2010/main" val="39116510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Section Slide 1">
    <p:spTree>
      <p:nvGrpSpPr>
        <p:cNvPr id="1" name=""/>
        <p:cNvGrpSpPr/>
        <p:nvPr/>
      </p:nvGrpSpPr>
      <p:grpSpPr>
        <a:xfrm>
          <a:off x="0" y="0"/>
          <a:ext cx="0" cy="0"/>
          <a:chOff x="0" y="0"/>
          <a:chExt cx="0" cy="0"/>
        </a:xfrm>
      </p:grpSpPr>
      <p:pic>
        <p:nvPicPr>
          <p:cNvPr id="62" name="Picture 61" descr="Screen Clippi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257"/>
            <a:ext cx="9144000" cy="6858000"/>
          </a:xfrm>
          <a:prstGeom prst="rect">
            <a:avLst/>
          </a:prstGeom>
        </p:spPr>
      </p:pic>
      <p:sp>
        <p:nvSpPr>
          <p:cNvPr id="2" name="Title 1"/>
          <p:cNvSpPr>
            <a:spLocks noGrp="1"/>
          </p:cNvSpPr>
          <p:nvPr>
            <p:ph type="title" hasCustomPrompt="1"/>
          </p:nvPr>
        </p:nvSpPr>
        <p:spPr>
          <a:xfrm>
            <a:off x="896400" y="3373200"/>
            <a:ext cx="7369401" cy="461665"/>
          </a:xfrm>
        </p:spPr>
        <p:txBody>
          <a:bodyPr/>
          <a:lstStyle>
            <a:lvl1pPr>
              <a:defRPr lang="en-GB" sz="3000" b="1" i="0" u="none" strike="noStrike" kern="1200" spc="-65" baseline="0" dirty="0">
                <a:solidFill>
                  <a:srgbClr val="D5007F"/>
                </a:solidFill>
                <a:latin typeface="Arial-BoldMT"/>
                <a:ea typeface="+mn-ea"/>
                <a:cs typeface="Arial"/>
              </a:defRPr>
            </a:lvl1pPr>
          </a:lstStyle>
          <a:p>
            <a:r>
              <a:rPr lang="en-GB" dirty="0"/>
              <a:t>Section Title Arial Bold 30pt</a:t>
            </a:r>
          </a:p>
        </p:txBody>
      </p:sp>
      <p:sp>
        <p:nvSpPr>
          <p:cNvPr id="8" name="Text Placeholder 7"/>
          <p:cNvSpPr>
            <a:spLocks noGrp="1"/>
          </p:cNvSpPr>
          <p:nvPr>
            <p:ph type="body" sz="quarter" idx="13" hasCustomPrompt="1"/>
          </p:nvPr>
        </p:nvSpPr>
        <p:spPr>
          <a:xfrm>
            <a:off x="897932" y="3003940"/>
            <a:ext cx="6292850" cy="276999"/>
          </a:xfrm>
        </p:spPr>
        <p:txBody>
          <a:bodyPr/>
          <a:lstStyle>
            <a:lvl1pPr>
              <a:defRPr b="1"/>
            </a:lvl1pPr>
          </a:lstStyle>
          <a:p>
            <a:pPr lvl="0"/>
            <a:r>
              <a:rPr lang="en-US" dirty="0"/>
              <a:t>Section Arial Bold 18pt</a:t>
            </a:r>
            <a:endParaRPr lang="en-GB" dirty="0"/>
          </a:p>
        </p:txBody>
      </p:sp>
    </p:spTree>
    <p:extLst>
      <p:ext uri="{BB962C8B-B14F-4D97-AF65-F5344CB8AC3E}">
        <p14:creationId xmlns:p14="http://schemas.microsoft.com/office/powerpoint/2010/main" val="29199711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Cov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59532" y="368660"/>
            <a:ext cx="4608512" cy="800219"/>
          </a:xfrm>
          <a:ln>
            <a:noFill/>
          </a:ln>
        </p:spPr>
        <p:txBody>
          <a:bodyPr wrap="square" lIns="0" tIns="0" rIns="0" bIns="0" anchor="t" anchorCtr="0">
            <a:spAutoFit/>
          </a:bodyPr>
          <a:lstStyle>
            <a:lvl1pPr algn="l">
              <a:defRPr sz="2600" b="1">
                <a:ln>
                  <a:noFill/>
                </a:ln>
                <a:solidFill>
                  <a:srgbClr val="E16D22"/>
                </a:solidFill>
                <a:latin typeface="Arial" pitchFamily="34" charset="0"/>
                <a:cs typeface="Arial" pitchFamily="34" charset="0"/>
              </a:defRPr>
            </a:lvl1pPr>
          </a:lstStyle>
          <a:p>
            <a:r>
              <a:rPr lang="en-US" dirty="0"/>
              <a:t>Click to edit </a:t>
            </a:r>
            <a:br>
              <a:rPr lang="en-US" dirty="0"/>
            </a:br>
            <a:r>
              <a:rPr lang="en-US" dirty="0"/>
              <a:t>Master title style</a:t>
            </a:r>
            <a:endParaRPr lang="en-GB" dirty="0"/>
          </a:p>
        </p:txBody>
      </p:sp>
      <p:pic>
        <p:nvPicPr>
          <p:cNvPr id="5" name="Picture 4">
            <a:extLst>
              <a:ext uri="{FF2B5EF4-FFF2-40B4-BE49-F238E27FC236}">
                <a16:creationId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49280"/>
            <a:ext cx="1224136" cy="789904"/>
          </a:xfrm>
          <a:prstGeom prst="rect">
            <a:avLst/>
          </a:prstGeom>
        </p:spPr>
      </p:pic>
      <p:pic>
        <p:nvPicPr>
          <p:cNvPr id="4" name="Picture 3">
            <a:extLst>
              <a:ext uri="{FF2B5EF4-FFF2-40B4-BE49-F238E27FC236}">
                <a16:creationId xmlns:a16="http://schemas.microsoft.com/office/drawing/2014/main" id="{8FB822DA-49C9-4804-8192-2D7A911EC03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42860" y="20604"/>
            <a:ext cx="3029132" cy="1032131"/>
          </a:xfrm>
          <a:prstGeom prst="rect">
            <a:avLst/>
          </a:prstGeom>
        </p:spPr>
      </p:pic>
    </p:spTree>
    <p:extLst>
      <p:ext uri="{BB962C8B-B14F-4D97-AF65-F5344CB8AC3E}">
        <p14:creationId xmlns:p14="http://schemas.microsoft.com/office/powerpoint/2010/main" val="29158308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1_Custom Layout">
    <p:bg>
      <p:bgPr>
        <a:solidFill>
          <a:schemeClr val="bg1"/>
        </a:solidFill>
        <a:effectLst/>
      </p:bgPr>
    </p:bg>
    <p:spTree>
      <p:nvGrpSpPr>
        <p:cNvPr id="1" name=""/>
        <p:cNvGrpSpPr/>
        <p:nvPr/>
      </p:nvGrpSpPr>
      <p:grpSpPr>
        <a:xfrm>
          <a:off x="0" y="0"/>
          <a:ext cx="0" cy="0"/>
          <a:chOff x="0" y="0"/>
          <a:chExt cx="0" cy="0"/>
        </a:xfrm>
      </p:grpSpPr>
      <p:cxnSp>
        <p:nvCxnSpPr>
          <p:cNvPr id="4" name="Straight Connector 3"/>
          <p:cNvCxnSpPr/>
          <p:nvPr/>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7" name="Title 1"/>
          <p:cNvSpPr>
            <a:spLocks noGrp="1"/>
          </p:cNvSpPr>
          <p:nvPr>
            <p:ph type="title"/>
          </p:nvPr>
        </p:nvSpPr>
        <p:spPr>
          <a:xfrm>
            <a:off x="358774" y="2780928"/>
            <a:ext cx="8425694" cy="1008112"/>
          </a:xfrm>
        </p:spPr>
        <p:txBody>
          <a:bodyPr/>
          <a:lstStyle>
            <a:lvl1pPr>
              <a:defRPr b="1">
                <a:solidFill>
                  <a:schemeClr val="tx2"/>
                </a:solidFill>
              </a:defRPr>
            </a:lvl1pPr>
          </a:lstStyle>
          <a:p>
            <a:r>
              <a:rPr lang="en-US"/>
              <a:t>Click to edit Master title style</a:t>
            </a:r>
            <a:endParaRPr lang="en-GB" dirty="0"/>
          </a:p>
        </p:txBody>
      </p:sp>
      <p:cxnSp>
        <p:nvCxnSpPr>
          <p:cNvPr id="11" name="Straight Connector 10"/>
          <p:cNvCxnSpPr/>
          <p:nvPr userDrawn="1"/>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pic>
        <p:nvPicPr>
          <p:cNvPr id="9" name="Picture 8">
            <a:extLst>
              <a:ext uri="{FF2B5EF4-FFF2-40B4-BE49-F238E27FC236}">
                <a16:creationId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6021288"/>
            <a:ext cx="1224136" cy="789904"/>
          </a:xfrm>
          <a:prstGeom prst="rect">
            <a:avLst/>
          </a:prstGeom>
        </p:spPr>
      </p:pic>
      <p:pic>
        <p:nvPicPr>
          <p:cNvPr id="15" name="Picture 14">
            <a:extLst>
              <a:ext uri="{FF2B5EF4-FFF2-40B4-BE49-F238E27FC236}">
                <a16:creationId xmlns:a16="http://schemas.microsoft.com/office/drawing/2014/main" id="{BEE77774-3E3B-41AE-A097-E8B7782B599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76256" y="20605"/>
            <a:ext cx="2195736" cy="748164"/>
          </a:xfrm>
          <a:prstGeom prst="rect">
            <a:avLst/>
          </a:prstGeom>
        </p:spPr>
      </p:pic>
    </p:spTree>
    <p:extLst>
      <p:ext uri="{BB962C8B-B14F-4D97-AF65-F5344CB8AC3E}">
        <p14:creationId xmlns:p14="http://schemas.microsoft.com/office/powerpoint/2010/main" val="14654322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Divider 1">
    <p:bg>
      <p:bgPr>
        <a:solidFill>
          <a:schemeClr val="bg1"/>
        </a:solidFill>
        <a:effectLst/>
      </p:bgPr>
    </p:bg>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03648" y="728700"/>
            <a:ext cx="6300700" cy="4455324"/>
          </a:xfrm>
          <a:prstGeom prst="rect">
            <a:avLst/>
          </a:prstGeom>
        </p:spPr>
      </p:pic>
      <p:sp>
        <p:nvSpPr>
          <p:cNvPr id="8"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0" name="Straight Connector 9"/>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4" name="Straight Connector 13"/>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5" name="Slide Number Placeholder 4"/>
          <p:cNvSpPr>
            <a:spLocks noGrp="1"/>
          </p:cNvSpPr>
          <p:nvPr>
            <p:ph type="sldNum" sz="quarter" idx="14"/>
          </p:nvPr>
        </p:nvSpPr>
        <p:spPr/>
        <p:txBody>
          <a:bodyPr/>
          <a:lstStyle/>
          <a:p>
            <a:fld id="{40C85525-34BA-42AB-9145-1C1207FA4778}" type="slidenum">
              <a:rPr lang="en-GB" smtClean="0"/>
              <a:pPr/>
              <a:t>‹#›</a:t>
            </a:fld>
            <a:endParaRPr lang="en-GB" dirty="0"/>
          </a:p>
        </p:txBody>
      </p:sp>
      <p:sp>
        <p:nvSpPr>
          <p:cNvPr id="2" name="Footer Placeholder 1"/>
          <p:cNvSpPr>
            <a:spLocks noGrp="1"/>
          </p:cNvSpPr>
          <p:nvPr>
            <p:ph type="ftr" sz="quarter" idx="15"/>
          </p:nvPr>
        </p:nvSpPr>
        <p:spPr/>
        <p:txBody>
          <a:bodyPr/>
          <a:lstStyle/>
          <a:p>
            <a:pPr>
              <a:defRPr/>
            </a:pPr>
            <a:r>
              <a:rPr lang="en-GB" dirty="0"/>
              <a:t>Insert presentation title here 00/00/2016</a:t>
            </a:r>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6801860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Divider 2">
    <p:bg>
      <p:bgPr>
        <a:solidFill>
          <a:schemeClr val="bg1"/>
        </a:solidFill>
        <a:effectLst/>
      </p:bgPr>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467544" y="764704"/>
            <a:ext cx="8217719" cy="4356484"/>
          </a:xfrm>
          <a:prstGeom prst="rect">
            <a:avLst/>
          </a:prstGeom>
        </p:spPr>
      </p:pic>
      <p:sp>
        <p:nvSpPr>
          <p:cNvPr id="17"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9" name="Straight Connector 18"/>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9" name="Straight Connector 8"/>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2" name="Footer Placeholder 1"/>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5876070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Divider 3">
    <p:bg>
      <p:bgPr>
        <a:solidFill>
          <a:schemeClr val="bg1"/>
        </a:solidFill>
        <a:effectLst/>
      </p:bgPr>
    </p:bg>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1163402" y="764704"/>
            <a:ext cx="6826002" cy="4356484"/>
          </a:xfrm>
          <a:prstGeom prst="rect">
            <a:avLst/>
          </a:prstGeom>
        </p:spPr>
      </p:pic>
      <p:sp>
        <p:nvSpPr>
          <p:cNvPr id="2"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8" name="Straight Connector 7"/>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4" name="Footer Placeholder 3"/>
          <p:cNvSpPr>
            <a:spLocks noGrp="1"/>
          </p:cNvSpPr>
          <p:nvPr>
            <p:ph type="ftr" sz="quarter" idx="10"/>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1"/>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7173310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Deliver -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b="1"/>
            </a:lvl1pPr>
          </a:lstStyle>
          <a:p>
            <a:r>
              <a:rPr lang="en-US"/>
              <a:t>Click to edit Master title style</a:t>
            </a:r>
            <a:endParaRPr lang="en-GB" dirty="0"/>
          </a:p>
        </p:txBody>
      </p:sp>
      <p:sp>
        <p:nvSpPr>
          <p:cNvPr id="4" name="Content Placeholder 3"/>
          <p:cNvSpPr>
            <a:spLocks noGrp="1"/>
          </p:cNvSpPr>
          <p:nvPr>
            <p:ph sz="quarter" idx="12"/>
          </p:nvPr>
        </p:nvSpPr>
        <p:spPr>
          <a:xfrm>
            <a:off x="358775" y="1557338"/>
            <a:ext cx="8316913"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4"/>
          </p:nvPr>
        </p:nvSpPr>
        <p:spPr/>
        <p:txBody>
          <a:bodyPr/>
          <a:lstStyle/>
          <a:p>
            <a:fld id="{40C85525-34BA-42AB-9145-1C1207FA4778}" type="slidenum">
              <a:rPr lang="en-GB" smtClean="0"/>
              <a:pPr/>
              <a:t>‹#›</a:t>
            </a:fld>
            <a:endParaRPr lang="en-GB" dirty="0"/>
          </a:p>
        </p:txBody>
      </p:sp>
      <p:sp>
        <p:nvSpPr>
          <p:cNvPr id="7"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2812223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eliver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Text Placeholder 2"/>
          <p:cNvSpPr>
            <a:spLocks noGrp="1"/>
          </p:cNvSpPr>
          <p:nvPr>
            <p:ph idx="12"/>
          </p:nvPr>
        </p:nvSpPr>
        <p:spPr>
          <a:xfrm>
            <a:off x="4672198" y="1557338"/>
            <a:ext cx="4113027" cy="4716462"/>
          </a:xfrm>
          <a:prstGeom prst="rect">
            <a:avLst/>
          </a:prstGeom>
        </p:spPr>
        <p:txBody>
          <a:bodyPr vert="horz" lIns="0" tIns="0" rIns="0" bIns="0" rtlCol="0">
            <a:noAutofit/>
          </a:bodyPr>
          <a:lstStyle/>
          <a:p>
            <a:pPr lvl="0"/>
            <a:r>
              <a:rPr lang="en-US"/>
              <a:t>Click to edit Master text styles</a:t>
            </a:r>
          </a:p>
        </p:txBody>
      </p:sp>
      <p:sp>
        <p:nvSpPr>
          <p:cNvPr id="14" name="Footer Placeholder 4"/>
          <p:cNvSpPr txBox="1">
            <a:spLocks/>
          </p:cNvSpPr>
          <p:nvPr/>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8" name="Footer Placeholder 4"/>
          <p:cNvSpPr txBox="1">
            <a:spLocks/>
          </p:cNvSpPr>
          <p:nvPr userDrawn="1"/>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4" name="Content Placeholder 3"/>
          <p:cNvSpPr>
            <a:spLocks noGrp="1"/>
          </p:cNvSpPr>
          <p:nvPr>
            <p:ph sz="quarter" idx="13"/>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14"/>
          </p:nvPr>
        </p:nvSpPr>
        <p:spPr/>
        <p:txBody>
          <a:bodyPr/>
          <a:lstStyle/>
          <a:p>
            <a:pPr>
              <a:defRPr/>
            </a:pPr>
            <a:r>
              <a:rPr lang="en-GB"/>
              <a:t>Insert presentation title here 00/00/2016</a:t>
            </a:r>
            <a:endParaRPr lang="en-GB" dirty="0"/>
          </a:p>
        </p:txBody>
      </p:sp>
      <p:sp>
        <p:nvSpPr>
          <p:cNvPr id="7" name="Slide Number Placeholder 6"/>
          <p:cNvSpPr>
            <a:spLocks noGrp="1"/>
          </p:cNvSpPr>
          <p:nvPr>
            <p:ph type="sldNum" sz="quarter" idx="15"/>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45916440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Deliver - graph and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4" name="Content Placeholder 3"/>
          <p:cNvSpPr>
            <a:spLocks noGrp="1"/>
          </p:cNvSpPr>
          <p:nvPr>
            <p:ph sz="quarter" idx="13"/>
          </p:nvPr>
        </p:nvSpPr>
        <p:spPr>
          <a:xfrm>
            <a:off x="6624638" y="1557338"/>
            <a:ext cx="2160587" cy="4716462"/>
          </a:xfrm>
        </p:spPr>
        <p:txBody>
          <a:bodyPr>
            <a:norm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Content Placeholder 5"/>
          <p:cNvSpPr>
            <a:spLocks noGrp="1"/>
          </p:cNvSpPr>
          <p:nvPr>
            <p:ph sz="quarter" idx="14"/>
          </p:nvPr>
        </p:nvSpPr>
        <p:spPr>
          <a:xfrm>
            <a:off x="358775" y="1557338"/>
            <a:ext cx="6193445"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Footer Placeholder 8"/>
          <p:cNvSpPr>
            <a:spLocks noGrp="1"/>
          </p:cNvSpPr>
          <p:nvPr>
            <p:ph type="ftr" sz="quarter" idx="15"/>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6"/>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7500754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Apprenticeships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6" y="360000"/>
            <a:ext cx="8425692"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79949" y="1557338"/>
            <a:ext cx="4105275" cy="456882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4"/>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9906685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Apprenticeships - text and 2 objects">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68838" y="3753035"/>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14" name="Content Placeholder 5"/>
          <p:cNvSpPr>
            <a:spLocks noGrp="1"/>
          </p:cNvSpPr>
          <p:nvPr>
            <p:ph sz="quarter" idx="12"/>
          </p:nvPr>
        </p:nvSpPr>
        <p:spPr>
          <a:xfrm>
            <a:off x="338045" y="3753035"/>
            <a:ext cx="4137118"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3"/>
          </p:nvPr>
        </p:nvSpPr>
        <p:spPr>
          <a:xfrm>
            <a:off x="358775" y="1557338"/>
            <a:ext cx="8426450" cy="2087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4"/>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5"/>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4756687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Apprenticeships deliver - text and graph">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a:lvl1pPr>
          </a:lstStyle>
          <a:p>
            <a:r>
              <a:rPr lang="en-US"/>
              <a:t>Click to edit Master title style</a:t>
            </a:r>
            <a:endParaRPr lang="en-GB" dirty="0"/>
          </a:p>
        </p:txBody>
      </p:sp>
      <p:sp>
        <p:nvSpPr>
          <p:cNvPr id="13" name="Content Placeholder 5"/>
          <p:cNvSpPr>
            <a:spLocks noGrp="1"/>
          </p:cNvSpPr>
          <p:nvPr>
            <p:ph sz="quarter" idx="4"/>
          </p:nvPr>
        </p:nvSpPr>
        <p:spPr>
          <a:xfrm>
            <a:off x="4668838" y="1557338"/>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3" name="Footer Placeholder 2"/>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401532840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p:txBody>
      </p:sp>
      <p:sp>
        <p:nvSpPr>
          <p:cNvPr id="6" name="Slide Number Placeholder 5"/>
          <p:cNvSpPr>
            <a:spLocks noGrp="1"/>
          </p:cNvSpPr>
          <p:nvPr>
            <p:ph type="sldNum" sz="quarter" idx="12"/>
          </p:nvPr>
        </p:nvSpPr>
        <p:spPr/>
        <p:txBody>
          <a:bodyPr/>
          <a:lstStyle/>
          <a:p>
            <a:fld id="{A7E25D06-9882-4E46-9327-9B5A73CDC15E}" type="slidenum">
              <a:rPr lang="en-US" smtClean="0"/>
              <a:t>‹#›</a:t>
            </a:fld>
            <a:endParaRPr lang="en-US"/>
          </a:p>
        </p:txBody>
      </p:sp>
    </p:spTree>
    <p:extLst>
      <p:ext uri="{BB962C8B-B14F-4D97-AF65-F5344CB8AC3E}">
        <p14:creationId xmlns:p14="http://schemas.microsoft.com/office/powerpoint/2010/main" val="2865861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theme" Target="../theme/theme2.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Footer Placeholder 8"/>
          <p:cNvSpPr>
            <a:spLocks noGrp="1"/>
          </p:cNvSpPr>
          <p:nvPr>
            <p:ph type="ftr" sz="quarter" idx="3"/>
          </p:nvPr>
        </p:nvSpPr>
        <p:spPr>
          <a:xfrm>
            <a:off x="338138" y="6410172"/>
            <a:ext cx="6048000" cy="367200"/>
          </a:xfrm>
          <a:prstGeom prst="rect">
            <a:avLst/>
          </a:prstGeom>
        </p:spPr>
        <p:txBody>
          <a:bodyPr vert="horz" lIns="0" tIns="45720" rIns="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GB" sz="1000" b="0" kern="1200" baseline="0" dirty="0">
                <a:solidFill>
                  <a:srgbClr val="000000"/>
                </a:solidFill>
                <a:latin typeface="Arial" pitchFamily="34" charset="0"/>
                <a:ea typeface="+mn-ea"/>
                <a:cs typeface="Arial" pitchFamily="34" charset="0"/>
              </a:defRPr>
            </a:lvl1pPr>
          </a:lstStyle>
          <a:p>
            <a:pPr>
              <a:defRPr/>
            </a:pPr>
            <a:r>
              <a:rPr lang="en-GB"/>
              <a:t>Insert presentation title here 00/00/2016</a:t>
            </a:r>
          </a:p>
        </p:txBody>
      </p:sp>
      <p:sp>
        <p:nvSpPr>
          <p:cNvPr id="2" name="Title Placeholder 1"/>
          <p:cNvSpPr>
            <a:spLocks noGrp="1"/>
          </p:cNvSpPr>
          <p:nvPr>
            <p:ph type="title"/>
          </p:nvPr>
        </p:nvSpPr>
        <p:spPr>
          <a:xfrm>
            <a:off x="358775" y="360000"/>
            <a:ext cx="8426450" cy="981438"/>
          </a:xfrm>
          <a:prstGeom prst="rect">
            <a:avLst/>
          </a:prstGeom>
        </p:spPr>
        <p:txBody>
          <a:bodyPr vert="horz" lIns="0" tIns="36000" rIns="0" bIns="0" rtlCol="0" anchor="t" anchorCtr="0">
            <a:noAutofit/>
          </a:bodyPr>
          <a:lstStyle/>
          <a:p>
            <a:r>
              <a:rPr lang="en-US"/>
              <a:t>Click to edit Master title style</a:t>
            </a:r>
            <a:endParaRPr lang="en-GB"/>
          </a:p>
        </p:txBody>
      </p:sp>
      <p:cxnSp>
        <p:nvCxnSpPr>
          <p:cNvPr id="4" name="Straight Connector 3"/>
          <p:cNvCxnSpPr/>
          <p:nvPr/>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6" name="Straight Connector 5"/>
          <p:cNvCxnSpPr/>
          <p:nvPr userDrawn="1"/>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7" name="Straight Connector 6"/>
          <p:cNvCxnSpPr/>
          <p:nvPr userDrawn="1"/>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sp>
        <p:nvSpPr>
          <p:cNvPr id="8" name="Text Placeholder 7"/>
          <p:cNvSpPr>
            <a:spLocks noGrp="1"/>
          </p:cNvSpPr>
          <p:nvPr>
            <p:ph type="body" idx="1"/>
          </p:nvPr>
        </p:nvSpPr>
        <p:spPr>
          <a:xfrm>
            <a:off x="358775" y="1557338"/>
            <a:ext cx="8328025" cy="4716462"/>
          </a:xfrm>
          <a:prstGeom prst="rect">
            <a:avLst/>
          </a:prstGeom>
        </p:spPr>
        <p:txBody>
          <a:bodyPr vert="horz" lIns="0" tIns="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Slide Number Placeholder 11"/>
          <p:cNvSpPr>
            <a:spLocks noGrp="1"/>
          </p:cNvSpPr>
          <p:nvPr>
            <p:ph type="sldNum" sz="quarter" idx="4"/>
          </p:nvPr>
        </p:nvSpPr>
        <p:spPr>
          <a:xfrm>
            <a:off x="8532440" y="6492874"/>
            <a:ext cx="252028" cy="367200"/>
          </a:xfrm>
          <a:prstGeom prst="rect">
            <a:avLst/>
          </a:prstGeom>
        </p:spPr>
        <p:txBody>
          <a:bodyPr vert="horz" lIns="0" tIns="36000" rIns="0" bIns="0" rtlCol="0" anchor="t" anchorCtr="0"/>
          <a:lstStyle>
            <a:lvl1pPr marL="0" algn="r" defTabSz="914400" rtl="0" eaLnBrk="1" latinLnBrk="0" hangingPunct="1">
              <a:defRPr lang="en-GB" sz="1000" b="0" kern="1200" smtClean="0">
                <a:solidFill>
                  <a:schemeClr val="tx2"/>
                </a:solidFill>
                <a:latin typeface="Arial" pitchFamily="34" charset="0"/>
                <a:ea typeface="+mn-ea"/>
                <a:cs typeface="Arial" pitchFamily="34" charset="0"/>
              </a:defRPr>
            </a:lvl1pPr>
          </a:lstStyle>
          <a:p>
            <a:fld id="{40C85525-34BA-42AB-9145-1C1207FA4778}" type="slidenum">
              <a:rPr lang="en-GB" smtClean="0"/>
              <a:pPr/>
              <a:t>‹#›</a:t>
            </a:fld>
            <a:endParaRPr lang="en-GB"/>
          </a:p>
        </p:txBody>
      </p:sp>
    </p:spTree>
    <p:extLst>
      <p:ext uri="{BB962C8B-B14F-4D97-AF65-F5344CB8AC3E}">
        <p14:creationId xmlns:p14="http://schemas.microsoft.com/office/powerpoint/2010/main" val="1400051243"/>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45" r:id="rId13"/>
    <p:sldLayoutId id="2147483746" r:id="rId14"/>
    <p:sldLayoutId id="2147483747" r:id="rId15"/>
    <p:sldLayoutId id="2147483748" r:id="rId16"/>
    <p:sldLayoutId id="2147483749" r:id="rId17"/>
    <p:sldLayoutId id="2147483750" r:id="rId18"/>
    <p:sldLayoutId id="2147483751" r:id="rId19"/>
  </p:sldLayoutIdLst>
  <p:hf hdr="0" dt="0"/>
  <p:txStyles>
    <p:title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p:titleStyle>
    <p:bodyStyle>
      <a:lvl1pPr marL="4763" indent="0" algn="l" defTabSz="914400" rtl="0" eaLnBrk="1" latinLnBrk="0" hangingPunct="1">
        <a:spcBef>
          <a:spcPts val="0"/>
        </a:spcBef>
        <a:buFont typeface="Arial" pitchFamily="34" charset="0"/>
        <a:buNone/>
        <a:defRPr sz="1800" b="1" kern="1200">
          <a:solidFill>
            <a:schemeClr val="tx2"/>
          </a:solidFill>
          <a:latin typeface="Arial" pitchFamily="34" charset="0"/>
          <a:ea typeface="+mn-ea"/>
          <a:cs typeface="Arial" pitchFamily="34" charset="0"/>
        </a:defRPr>
      </a:lvl1pPr>
      <a:lvl2pPr marL="3175" indent="0" algn="l" defTabSz="914400" rtl="0" eaLnBrk="1" latinLnBrk="0" hangingPunct="1">
        <a:spcBef>
          <a:spcPts val="0"/>
        </a:spcBef>
        <a:buFont typeface="Lucida Grande"/>
        <a:buNone/>
        <a:defRPr sz="1800" b="0" kern="1200">
          <a:solidFill>
            <a:schemeClr val="tx2"/>
          </a:solidFill>
          <a:latin typeface="Arial" pitchFamily="34" charset="0"/>
          <a:ea typeface="+mn-ea"/>
          <a:cs typeface="Arial" pitchFamily="34" charset="0"/>
        </a:defRPr>
      </a:lvl2pPr>
      <a:lvl3pPr marL="360000" marR="0" indent="-360000" algn="l" defTabSz="914400" rtl="0" eaLnBrk="1" fontAlgn="auto" latinLnBrk="0" hangingPunct="1">
        <a:lnSpc>
          <a:spcPct val="100000"/>
        </a:lnSpc>
        <a:spcBef>
          <a:spcPts val="0"/>
        </a:spcBef>
        <a:spcAft>
          <a:spcPts val="0"/>
        </a:spcAft>
        <a:buClrTx/>
        <a:buSzPct val="100000"/>
        <a:buFont typeface="Calibri" panose="020F0502020204030204" pitchFamily="34" charset="0"/>
        <a:buChar char="–"/>
        <a:tabLst/>
        <a:defRPr sz="1800" b="0" kern="1200">
          <a:solidFill>
            <a:schemeClr val="tx2"/>
          </a:solidFill>
          <a:latin typeface="Arial" pitchFamily="34" charset="0"/>
          <a:ea typeface="+mn-ea"/>
          <a:cs typeface="Arial" pitchFamily="34" charset="0"/>
        </a:defRPr>
      </a:lvl3pPr>
      <a:lvl4pPr marL="72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4pPr>
      <a:lvl5pPr marL="108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Footer Placeholder 8"/>
          <p:cNvSpPr>
            <a:spLocks noGrp="1"/>
          </p:cNvSpPr>
          <p:nvPr>
            <p:ph type="ftr" sz="quarter" idx="3"/>
          </p:nvPr>
        </p:nvSpPr>
        <p:spPr>
          <a:xfrm>
            <a:off x="338138" y="6410172"/>
            <a:ext cx="6048000" cy="367200"/>
          </a:xfrm>
          <a:prstGeom prst="rect">
            <a:avLst/>
          </a:prstGeom>
        </p:spPr>
        <p:txBody>
          <a:bodyPr vert="horz" lIns="0" tIns="45720" rIns="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GB" sz="1000" b="0" kern="1200" baseline="0" dirty="0">
                <a:solidFill>
                  <a:srgbClr val="000000"/>
                </a:solidFill>
                <a:latin typeface="Arial" pitchFamily="34" charset="0"/>
                <a:ea typeface="+mn-ea"/>
                <a:cs typeface="Arial" pitchFamily="34" charset="0"/>
              </a:defRPr>
            </a:lvl1pPr>
          </a:lstStyle>
          <a:p>
            <a:pPr>
              <a:defRPr/>
            </a:pPr>
            <a:r>
              <a:rPr lang="en-GB" dirty="0"/>
              <a:t>Insert presentation title here 00/00/2016</a:t>
            </a:r>
          </a:p>
        </p:txBody>
      </p:sp>
      <p:sp>
        <p:nvSpPr>
          <p:cNvPr id="2" name="Title Placeholder 1"/>
          <p:cNvSpPr>
            <a:spLocks noGrp="1"/>
          </p:cNvSpPr>
          <p:nvPr>
            <p:ph type="title"/>
          </p:nvPr>
        </p:nvSpPr>
        <p:spPr>
          <a:xfrm>
            <a:off x="358775" y="360000"/>
            <a:ext cx="8426450" cy="981438"/>
          </a:xfrm>
          <a:prstGeom prst="rect">
            <a:avLst/>
          </a:prstGeom>
        </p:spPr>
        <p:txBody>
          <a:bodyPr vert="horz" lIns="0" tIns="36000" rIns="0" bIns="0" rtlCol="0" anchor="t" anchorCtr="0">
            <a:noAutofit/>
          </a:bodyPr>
          <a:lstStyle/>
          <a:p>
            <a:r>
              <a:rPr lang="en-US"/>
              <a:t>Click to edit Master title style</a:t>
            </a:r>
            <a:endParaRPr lang="en-GB" dirty="0"/>
          </a:p>
        </p:txBody>
      </p:sp>
      <p:cxnSp>
        <p:nvCxnSpPr>
          <p:cNvPr id="4" name="Straight Connector 3"/>
          <p:cNvCxnSpPr/>
          <p:nvPr/>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6" name="Straight Connector 5"/>
          <p:cNvCxnSpPr/>
          <p:nvPr userDrawn="1"/>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7" name="Straight Connector 6"/>
          <p:cNvCxnSpPr/>
          <p:nvPr userDrawn="1"/>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sp>
        <p:nvSpPr>
          <p:cNvPr id="8" name="Text Placeholder 7"/>
          <p:cNvSpPr>
            <a:spLocks noGrp="1"/>
          </p:cNvSpPr>
          <p:nvPr>
            <p:ph type="body" idx="1"/>
          </p:nvPr>
        </p:nvSpPr>
        <p:spPr>
          <a:xfrm>
            <a:off x="358775" y="1557338"/>
            <a:ext cx="8328025" cy="4716462"/>
          </a:xfrm>
          <a:prstGeom prst="rect">
            <a:avLst/>
          </a:prstGeom>
        </p:spPr>
        <p:txBody>
          <a:bodyPr vert="horz" lIns="0" tIns="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Slide Number Placeholder 11"/>
          <p:cNvSpPr>
            <a:spLocks noGrp="1"/>
          </p:cNvSpPr>
          <p:nvPr>
            <p:ph type="sldNum" sz="quarter" idx="4"/>
          </p:nvPr>
        </p:nvSpPr>
        <p:spPr>
          <a:xfrm>
            <a:off x="8532440" y="6492874"/>
            <a:ext cx="252028" cy="367200"/>
          </a:xfrm>
          <a:prstGeom prst="rect">
            <a:avLst/>
          </a:prstGeom>
        </p:spPr>
        <p:txBody>
          <a:bodyPr vert="horz" lIns="0" tIns="36000" rIns="0" bIns="0" rtlCol="0" anchor="t" anchorCtr="0"/>
          <a:lstStyle>
            <a:lvl1pPr marL="0" algn="r" defTabSz="914400" rtl="0" eaLnBrk="1" latinLnBrk="0" hangingPunct="1">
              <a:defRPr lang="en-GB" sz="1000" b="0" kern="1200" smtClean="0">
                <a:solidFill>
                  <a:schemeClr val="tx2"/>
                </a:solidFill>
                <a:latin typeface="Arial" pitchFamily="34" charset="0"/>
                <a:ea typeface="+mn-ea"/>
                <a:cs typeface="Arial" pitchFamily="34" charset="0"/>
              </a:defRPr>
            </a:lvl1pPr>
          </a:lstStyle>
          <a:p>
            <a:fld id="{40C85525-34BA-42AB-9145-1C1207FA4778}" type="slidenum">
              <a:rPr lang="en-GB" smtClean="0"/>
              <a:pPr/>
              <a:t>‹#›</a:t>
            </a:fld>
            <a:endParaRPr lang="en-GB" dirty="0"/>
          </a:p>
        </p:txBody>
      </p:sp>
    </p:spTree>
    <p:extLst>
      <p:ext uri="{BB962C8B-B14F-4D97-AF65-F5344CB8AC3E}">
        <p14:creationId xmlns:p14="http://schemas.microsoft.com/office/powerpoint/2010/main" val="1886863694"/>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Lst>
  <p:hf hdr="0" dt="0"/>
  <p:txStyles>
    <p:title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p:titleStyle>
    <p:bodyStyle>
      <a:lvl1pPr marL="4763" indent="0" algn="l" defTabSz="914400" rtl="0" eaLnBrk="1" latinLnBrk="0" hangingPunct="1">
        <a:spcBef>
          <a:spcPts val="0"/>
        </a:spcBef>
        <a:buFont typeface="Arial" pitchFamily="34" charset="0"/>
        <a:buNone/>
        <a:defRPr sz="1800" b="1" kern="1200">
          <a:solidFill>
            <a:schemeClr val="tx2"/>
          </a:solidFill>
          <a:latin typeface="Arial" pitchFamily="34" charset="0"/>
          <a:ea typeface="+mn-ea"/>
          <a:cs typeface="Arial" pitchFamily="34" charset="0"/>
        </a:defRPr>
      </a:lvl1pPr>
      <a:lvl2pPr marL="3175" indent="0" algn="l" defTabSz="914400" rtl="0" eaLnBrk="1" latinLnBrk="0" hangingPunct="1">
        <a:spcBef>
          <a:spcPts val="0"/>
        </a:spcBef>
        <a:buFont typeface="Lucida Grande"/>
        <a:buNone/>
        <a:defRPr sz="1800" b="0" kern="1200">
          <a:solidFill>
            <a:schemeClr val="tx2"/>
          </a:solidFill>
          <a:latin typeface="Arial" pitchFamily="34" charset="0"/>
          <a:ea typeface="+mn-ea"/>
          <a:cs typeface="Arial" pitchFamily="34" charset="0"/>
        </a:defRPr>
      </a:lvl2pPr>
      <a:lvl3pPr marL="360000" marR="0" indent="-360000" algn="l" defTabSz="914400" rtl="0" eaLnBrk="1" fontAlgn="auto" latinLnBrk="0" hangingPunct="1">
        <a:lnSpc>
          <a:spcPct val="100000"/>
        </a:lnSpc>
        <a:spcBef>
          <a:spcPts val="0"/>
        </a:spcBef>
        <a:spcAft>
          <a:spcPts val="0"/>
        </a:spcAft>
        <a:buClrTx/>
        <a:buSzPct val="100000"/>
        <a:buFont typeface="Calibri" panose="020F0502020204030204" pitchFamily="34" charset="0"/>
        <a:buChar char="–"/>
        <a:tabLst/>
        <a:defRPr sz="1800" b="0" kern="1200">
          <a:solidFill>
            <a:schemeClr val="tx2"/>
          </a:solidFill>
          <a:latin typeface="Arial" pitchFamily="34" charset="0"/>
          <a:ea typeface="+mn-ea"/>
          <a:cs typeface="Arial" pitchFamily="34" charset="0"/>
        </a:defRPr>
      </a:lvl3pPr>
      <a:lvl4pPr marL="72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4pPr>
      <a:lvl5pPr marL="108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slideLayout" Target="../slideLayouts/slideLayout1.xml"/><Relationship Id="rId7" Type="http://schemas.openxmlformats.org/officeDocument/2006/relationships/image" Target="../media/image1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6.png"/><Relationship Id="rId5" Type="http://schemas.openxmlformats.org/officeDocument/2006/relationships/image" Target="../media/image17.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16.png"/><Relationship Id="rId3" Type="http://schemas.microsoft.com/office/2007/relationships/media" Target="../media/media3.m4a"/><Relationship Id="rId7" Type="http://schemas.openxmlformats.org/officeDocument/2006/relationships/image" Target="../media/image18.jpeg"/><Relationship Id="rId2" Type="http://schemas.openxmlformats.org/officeDocument/2006/relationships/video" Target="https://www.youtube.com/embed/doW5-SUpUN0?feature=oembed" TargetMode="External"/><Relationship Id="rId1" Type="http://schemas.openxmlformats.org/officeDocument/2006/relationships/tags" Target="../tags/tag1.xml"/><Relationship Id="rId6" Type="http://schemas.openxmlformats.org/officeDocument/2006/relationships/notesSlide" Target="../notesSlides/notesSlide3.xml"/><Relationship Id="rId5" Type="http://schemas.openxmlformats.org/officeDocument/2006/relationships/slideLayout" Target="../slideLayouts/slideLayout13.xml"/><Relationship Id="rId4" Type="http://schemas.openxmlformats.org/officeDocument/2006/relationships/audio" Target="../media/media3.m4a"/></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audio" Target="../media/media4.m4a"/><Relationship Id="rId7" Type="http://schemas.openxmlformats.org/officeDocument/2006/relationships/diagramLayout" Target="../diagrams/layout1.xml"/><Relationship Id="rId2" Type="http://schemas.microsoft.com/office/2007/relationships/media" Target="../media/media4.m4a"/><Relationship Id="rId1" Type="http://schemas.openxmlformats.org/officeDocument/2006/relationships/tags" Target="../tags/tag2.xml"/><Relationship Id="rId6" Type="http://schemas.openxmlformats.org/officeDocument/2006/relationships/diagramData" Target="../diagrams/data1.xml"/><Relationship Id="rId11" Type="http://schemas.openxmlformats.org/officeDocument/2006/relationships/image" Target="../media/image16.png"/><Relationship Id="rId5" Type="http://schemas.openxmlformats.org/officeDocument/2006/relationships/notesSlide" Target="../notesSlides/notesSlide4.xml"/><Relationship Id="rId10" Type="http://schemas.microsoft.com/office/2007/relationships/diagramDrawing" Target="../diagrams/drawing1.xml"/><Relationship Id="rId4" Type="http://schemas.openxmlformats.org/officeDocument/2006/relationships/slideLayout" Target="../slideLayouts/slideLayout14.xml"/><Relationship Id="rId9" Type="http://schemas.openxmlformats.org/officeDocument/2006/relationships/diagramColors" Target="../diagrams/colors1.xml"/></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microsoft.com/office/2007/relationships/media" Target="../media/media5.m4a"/><Relationship Id="rId7" Type="http://schemas.openxmlformats.org/officeDocument/2006/relationships/image" Target="../media/image19.jpeg"/><Relationship Id="rId2" Type="http://schemas.openxmlformats.org/officeDocument/2006/relationships/video" Target="https://www.youtube.com/embed/CYccTnWxwW0?feature=oembed" TargetMode="External"/><Relationship Id="rId1" Type="http://schemas.openxmlformats.org/officeDocument/2006/relationships/tags" Target="../tags/tag3.xml"/><Relationship Id="rId6" Type="http://schemas.openxmlformats.org/officeDocument/2006/relationships/notesSlide" Target="../notesSlides/notesSlide5.xml"/><Relationship Id="rId5" Type="http://schemas.openxmlformats.org/officeDocument/2006/relationships/slideLayout" Target="../slideLayouts/slideLayout14.xml"/><Relationship Id="rId4" Type="http://schemas.openxmlformats.org/officeDocument/2006/relationships/audio" Target="../media/media5.m4a"/></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2.xml"/><Relationship Id="rId13" Type="http://schemas.openxmlformats.org/officeDocument/2006/relationships/diagramColors" Target="../diagrams/colors3.xml"/><Relationship Id="rId3" Type="http://schemas.openxmlformats.org/officeDocument/2006/relationships/slideLayout" Target="../slideLayouts/slideLayout15.xml"/><Relationship Id="rId7" Type="http://schemas.openxmlformats.org/officeDocument/2006/relationships/diagramQuickStyle" Target="../diagrams/quickStyle2.xml"/><Relationship Id="rId12" Type="http://schemas.openxmlformats.org/officeDocument/2006/relationships/diagramQuickStyle" Target="../diagrams/quickStyle3.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Layout" Target="../diagrams/layout2.xml"/><Relationship Id="rId11" Type="http://schemas.openxmlformats.org/officeDocument/2006/relationships/diagramLayout" Target="../diagrams/layout3.xml"/><Relationship Id="rId5" Type="http://schemas.openxmlformats.org/officeDocument/2006/relationships/diagramData" Target="../diagrams/data2.xml"/><Relationship Id="rId15" Type="http://schemas.openxmlformats.org/officeDocument/2006/relationships/image" Target="../media/image16.png"/><Relationship Id="rId10" Type="http://schemas.openxmlformats.org/officeDocument/2006/relationships/diagramData" Target="../diagrams/data3.xml"/><Relationship Id="rId4" Type="http://schemas.openxmlformats.org/officeDocument/2006/relationships/notesSlide" Target="../notesSlides/notesSlide6.xml"/><Relationship Id="rId9" Type="http://schemas.microsoft.com/office/2007/relationships/diagramDrawing" Target="../diagrams/drawing2.xml"/><Relationship Id="rId14" Type="http://schemas.microsoft.com/office/2007/relationships/diagramDrawing" Target="../diagrams/drawing3.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6.png"/><Relationship Id="rId5" Type="http://schemas.openxmlformats.org/officeDocument/2006/relationships/image" Target="../media/image20.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6.png"/><Relationship Id="rId5" Type="http://schemas.openxmlformats.org/officeDocument/2006/relationships/image" Target="../media/image21.tmp"/><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6.png"/><Relationship Id="rId5" Type="http://schemas.openxmlformats.org/officeDocument/2006/relationships/image" Target="../media/image22.tmp"/><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6.png"/><Relationship Id="rId5" Type="http://schemas.openxmlformats.org/officeDocument/2006/relationships/image" Target="../media/image23.jpeg"/><Relationship Id="rId4" Type="http://schemas.openxmlformats.org/officeDocument/2006/relationships/hyperlink" Target="https://www.google.co.uk/url?sa=i&amp;rct=j&amp;q=&amp;esrc=s&amp;source=images&amp;cd=&amp;cad=rja&amp;uact=8&amp;ved=2ahUKEwid4vPPnZPfAhWwxIUKHVTuC0YQjRx6BAgBEAU&amp;url=https://feweek.co.uk/2017/03/06/making-sense-of-the-plans-for-t-levels/&amp;psig=AOvVaw36Z6K2vi38wO4UfXuO_mpA&amp;ust=1544461485544729" TargetMode="External"/></Relationships>
</file>

<file path=ppt/slides/_rels/slide11.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15.xml"/><Relationship Id="rId7" Type="http://schemas.openxmlformats.org/officeDocument/2006/relationships/diagramQuickStyle" Target="../diagrams/quickStyle4.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diagramLayout" Target="../diagrams/layout4.xml"/><Relationship Id="rId5" Type="http://schemas.openxmlformats.org/officeDocument/2006/relationships/diagramData" Target="../diagrams/data4.xml"/><Relationship Id="rId10" Type="http://schemas.openxmlformats.org/officeDocument/2006/relationships/image" Target="../media/image16.png"/><Relationship Id="rId4" Type="http://schemas.openxmlformats.org/officeDocument/2006/relationships/notesSlide" Target="../notesSlides/notesSlide10.xml"/><Relationship Id="rId9" Type="http://schemas.microsoft.com/office/2007/relationships/diagramDrawing" Target="../diagrams/drawing4.xml"/></Relationships>
</file>

<file path=ppt/slides/_rels/slide12.xml.rels><?xml version="1.0" encoding="UTF-8" standalone="yes"?>
<Relationships xmlns="http://schemas.openxmlformats.org/package/2006/relationships"><Relationship Id="rId8" Type="http://schemas.openxmlformats.org/officeDocument/2006/relationships/image" Target="../media/image24.tmp"/><Relationship Id="rId3" Type="http://schemas.openxmlformats.org/officeDocument/2006/relationships/slideLayout" Target="../slideLayouts/slideLayout13.xml"/><Relationship Id="rId7" Type="http://schemas.openxmlformats.org/officeDocument/2006/relationships/hyperlink" Target="https://www.youtube.com/playlist?list=PL6gGtLyXoeq-rt4HRUDy_MY77BEH7r9Rc" TargetMode="Externa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hyperlink" Target="https://amazingapprenticeships.com/tlevels/" TargetMode="External"/><Relationship Id="rId5" Type="http://schemas.openxmlformats.org/officeDocument/2006/relationships/hyperlink" Target="https://www.tlevels.gov.uk/students/find" TargetMode="External"/><Relationship Id="rId4" Type="http://schemas.openxmlformats.org/officeDocument/2006/relationships/hyperlink" Target="https://www.tlevels.gov.uk/" TargetMode="External"/><Relationship Id="rId9"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tmp"/><Relationship Id="rId1" Type="http://schemas.openxmlformats.org/officeDocument/2006/relationships/slideLayout" Target="../slideLayouts/slideLayout13.xml"/><Relationship Id="rId4" Type="http://schemas.openxmlformats.org/officeDocument/2006/relationships/hyperlink" Target="https://en.wikipedia.org/wiki/File:Instagram_logo_2016.sv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6.tmp"/><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6.png"/><Relationship Id="rId5" Type="http://schemas.openxmlformats.org/officeDocument/2006/relationships/image" Target="../media/image27.png"/><Relationship Id="rId4"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8EF0604-5166-442C-A38F-5C1B6B36A04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79413"/>
            <a:ext cx="9144000" cy="6099175"/>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488C5D6F-BF5B-4C38-93ED-D4D2606C0944}"/>
              </a:ext>
            </a:extLst>
          </p:cNvPr>
          <p:cNvSpPr txBox="1">
            <a:spLocks/>
          </p:cNvSpPr>
          <p:nvPr/>
        </p:nvSpPr>
        <p:spPr>
          <a:xfrm>
            <a:off x="359529" y="2399727"/>
            <a:ext cx="8424936" cy="1354217"/>
          </a:xfrm>
          <a:prstGeom prst="rect">
            <a:avLst/>
          </a:prstGeom>
          <a:ln>
            <a:noFill/>
          </a:ln>
        </p:spPr>
        <p:txBody>
          <a:bodyPr vert="horz" wrap="square" lIns="0" tIns="0" rIns="0" bIns="0" rtlCol="0" anchor="t" anchorCtr="0">
            <a:spAutoFit/>
          </a:bodyPr>
          <a:lstStyle>
            <a:lvl1pPr algn="l" defTabSz="914400" rtl="0" eaLnBrk="1" latinLnBrk="0" hangingPunct="1">
              <a:spcBef>
                <a:spcPct val="0"/>
              </a:spcBef>
              <a:buNone/>
              <a:defRPr sz="2600" b="1" kern="1200">
                <a:ln>
                  <a:noFill/>
                </a:ln>
                <a:solidFill>
                  <a:srgbClr val="E16D22"/>
                </a:solidFill>
                <a:latin typeface="Arial" pitchFamily="34" charset="0"/>
                <a:ea typeface="+mj-ea"/>
                <a:cs typeface="Arial" pitchFamily="34" charset="0"/>
              </a:defRPr>
            </a:lvl1pPr>
          </a:lstStyle>
          <a:p>
            <a:pPr algn="ctr"/>
            <a:r>
              <a:rPr lang="en-US" sz="4400" dirty="0">
                <a:solidFill>
                  <a:schemeClr val="accent5"/>
                </a:solidFill>
                <a:effectLst>
                  <a:outerShdw blurRad="50800" dist="38100" dir="2700000" algn="tl" rotWithShape="0">
                    <a:prstClr val="black">
                      <a:alpha val="40000"/>
                    </a:prstClr>
                  </a:outerShdw>
                </a:effectLst>
              </a:rPr>
              <a:t>An introduction to T Levels for students</a:t>
            </a:r>
          </a:p>
        </p:txBody>
      </p:sp>
      <p:sp>
        <p:nvSpPr>
          <p:cNvPr id="10" name="Rectangle 9">
            <a:extLst>
              <a:ext uri="{FF2B5EF4-FFF2-40B4-BE49-F238E27FC236}">
                <a16:creationId xmlns:a16="http://schemas.microsoft.com/office/drawing/2014/main" id="{AF4EC89E-B2A8-406D-801C-2EE7D72D65AE}"/>
              </a:ext>
            </a:extLst>
          </p:cNvPr>
          <p:cNvSpPr/>
          <p:nvPr/>
        </p:nvSpPr>
        <p:spPr>
          <a:xfrm>
            <a:off x="175361" y="1889742"/>
            <a:ext cx="8793272" cy="2641734"/>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D607517D-F576-4135-80B8-E28DD8A2E8DB}"/>
              </a:ext>
            </a:extLst>
          </p:cNvPr>
          <p:cNvSpPr/>
          <p:nvPr/>
        </p:nvSpPr>
        <p:spPr>
          <a:xfrm>
            <a:off x="-3" y="5653432"/>
            <a:ext cx="9144000" cy="1100936"/>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A5A4674F-48CC-4A0A-8D80-C164D4B1B5F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6285" y="5809227"/>
            <a:ext cx="1411941" cy="911090"/>
          </a:xfrm>
          <a:prstGeom prst="rect">
            <a:avLst/>
          </a:prstGeom>
        </p:spPr>
      </p:pic>
      <p:sp>
        <p:nvSpPr>
          <p:cNvPr id="13" name="Rectangle 12">
            <a:extLst>
              <a:ext uri="{FF2B5EF4-FFF2-40B4-BE49-F238E27FC236}">
                <a16:creationId xmlns:a16="http://schemas.microsoft.com/office/drawing/2014/main" id="{5DE6484A-B06A-4A81-9D1F-93C8CCA6E050}"/>
              </a:ext>
            </a:extLst>
          </p:cNvPr>
          <p:cNvSpPr/>
          <p:nvPr/>
        </p:nvSpPr>
        <p:spPr>
          <a:xfrm>
            <a:off x="-1" y="0"/>
            <a:ext cx="9230497" cy="1100936"/>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7651D741-3064-42E0-A9B6-6C5209AFA13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48134" y="69956"/>
            <a:ext cx="3025753" cy="1030980"/>
          </a:xfrm>
          <a:prstGeom prst="rect">
            <a:avLst/>
          </a:prstGeom>
        </p:spPr>
      </p:pic>
      <p:pic>
        <p:nvPicPr>
          <p:cNvPr id="2" name="Audio 1">
            <a:hlinkClick r:id="" action="ppaction://media"/>
            <a:extLst>
              <a:ext uri="{FF2B5EF4-FFF2-40B4-BE49-F238E27FC236}">
                <a16:creationId xmlns:a16="http://schemas.microsoft.com/office/drawing/2014/main" id="{EB5A78D2-CCDB-40EA-8E30-CCB7EC73B0A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641419562"/>
      </p:ext>
    </p:extLst>
  </p:cSld>
  <p:clrMapOvr>
    <a:masterClrMapping/>
  </p:clrMapOvr>
  <mc:AlternateContent xmlns:mc="http://schemas.openxmlformats.org/markup-compatibility/2006" xmlns:p14="http://schemas.microsoft.com/office/powerpoint/2010/main">
    <mc:Choice Requires="p14">
      <p:transition spd="slow" p14:dur="1600" advTm="8926">
        <p:blinds dir="vert"/>
      </p:transition>
    </mc:Choice>
    <mc:Fallback xmlns="">
      <p:transition spd="slow" advTm="892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66622" y="638266"/>
            <a:ext cx="4104224" cy="741068"/>
          </a:xfrm>
        </p:spPr>
        <p:txBody>
          <a:bodyPr vert="horz" wrap="square" lIns="68580" tIns="34290" rIns="68580" bIns="34290" rtlCol="0" anchor="t" anchorCtr="0">
            <a:normAutofit fontScale="90000"/>
          </a:bodyPr>
          <a:lstStyle/>
          <a:p>
            <a:r>
              <a:rPr lang="en-US" b="1" i="1" cap="all" baseline="0" dirty="0">
                <a:latin typeface="Arial" panose="020B0604020202020204" pitchFamily="34" charset="0"/>
                <a:ea typeface="+mj-ea"/>
                <a:cs typeface="Arial" panose="020B0604020202020204" pitchFamily="34" charset="0"/>
              </a:rPr>
              <a:t>PRESENTATION OVERVIEW</a:t>
            </a:r>
          </a:p>
        </p:txBody>
      </p:sp>
      <p:sp>
        <p:nvSpPr>
          <p:cNvPr id="4" name="Rectangle 3"/>
          <p:cNvSpPr/>
          <p:nvPr/>
        </p:nvSpPr>
        <p:spPr>
          <a:xfrm>
            <a:off x="266622" y="2501926"/>
            <a:ext cx="4104224" cy="3717808"/>
          </a:xfrm>
          <a:prstGeom prst="rect">
            <a:avLst/>
          </a:prstGeom>
        </p:spPr>
        <p:txBody>
          <a:bodyPr vert="horz" lIns="68580" tIns="34290" rIns="68580" bIns="34290" rtlCol="0">
            <a:normAutofit/>
          </a:bodyPr>
          <a:lstStyle/>
          <a:p>
            <a:pPr marL="342900" indent="-342900">
              <a:lnSpc>
                <a:spcPct val="140000"/>
              </a:lnSpc>
              <a:spcAft>
                <a:spcPts val="819"/>
              </a:spcAft>
              <a:buFont typeface="+mj-lt"/>
              <a:buAutoNum type="arabicPeriod"/>
            </a:pPr>
            <a:r>
              <a:rPr lang="en-US" sz="2000" spc="2" dirty="0">
                <a:latin typeface="Courier" pitchFamily="2" charset="0"/>
                <a:cs typeface="Courier New"/>
              </a:rPr>
              <a:t>Introduction to T Levels</a:t>
            </a:r>
          </a:p>
          <a:p>
            <a:pPr marL="342900" indent="-342900">
              <a:lnSpc>
                <a:spcPct val="140000"/>
              </a:lnSpc>
              <a:spcAft>
                <a:spcPts val="819"/>
              </a:spcAft>
              <a:buFont typeface="+mj-lt"/>
              <a:buAutoNum type="arabicPeriod"/>
            </a:pPr>
            <a:r>
              <a:rPr lang="en-US" sz="2000" spc="2" dirty="0">
                <a:latin typeface="Courier" pitchFamily="2" charset="0"/>
                <a:cs typeface="Courier New"/>
              </a:rPr>
              <a:t>Key facts</a:t>
            </a:r>
          </a:p>
          <a:p>
            <a:pPr marL="342900" indent="-342900">
              <a:lnSpc>
                <a:spcPct val="140000"/>
              </a:lnSpc>
              <a:spcAft>
                <a:spcPts val="819"/>
              </a:spcAft>
              <a:buFont typeface="+mj-lt"/>
              <a:buAutoNum type="arabicPeriod"/>
            </a:pPr>
            <a:r>
              <a:rPr lang="en-US" sz="2000" spc="2" dirty="0">
                <a:latin typeface="Courier" pitchFamily="2" charset="0"/>
                <a:cs typeface="Courier New"/>
              </a:rPr>
              <a:t>Structure</a:t>
            </a:r>
          </a:p>
          <a:p>
            <a:pPr marL="342900" indent="-342900">
              <a:lnSpc>
                <a:spcPct val="140000"/>
              </a:lnSpc>
              <a:spcAft>
                <a:spcPts val="819"/>
              </a:spcAft>
              <a:buFont typeface="+mj-lt"/>
              <a:buAutoNum type="arabicPeriod"/>
            </a:pPr>
            <a:r>
              <a:rPr lang="en-US" sz="2000" spc="2" dirty="0">
                <a:latin typeface="Courier" pitchFamily="2" charset="0"/>
                <a:cs typeface="Courier New"/>
              </a:rPr>
              <a:t>Industry placement</a:t>
            </a:r>
          </a:p>
          <a:p>
            <a:pPr marL="342900" indent="-342900">
              <a:lnSpc>
                <a:spcPct val="140000"/>
              </a:lnSpc>
              <a:spcAft>
                <a:spcPts val="819"/>
              </a:spcAft>
              <a:buFont typeface="+mj-lt"/>
              <a:buAutoNum type="arabicPeriod"/>
            </a:pPr>
            <a:r>
              <a:rPr lang="en-US" sz="2000" spc="2" dirty="0">
                <a:latin typeface="Courier" pitchFamily="2" charset="0"/>
                <a:cs typeface="Courier New"/>
              </a:rPr>
              <a:t>Rollout </a:t>
            </a:r>
          </a:p>
          <a:p>
            <a:pPr marL="342900" indent="-342900">
              <a:lnSpc>
                <a:spcPct val="140000"/>
              </a:lnSpc>
              <a:spcAft>
                <a:spcPts val="819"/>
              </a:spcAft>
              <a:buFont typeface="+mj-lt"/>
              <a:buAutoNum type="arabicPeriod"/>
            </a:pPr>
            <a:r>
              <a:rPr lang="en-US" sz="2000" spc="2" dirty="0">
                <a:latin typeface="Courier" pitchFamily="2" charset="0"/>
                <a:cs typeface="Courier New"/>
              </a:rPr>
              <a:t>Find out more</a:t>
            </a:r>
            <a:endParaRPr lang="en-US" sz="1500" spc="2" dirty="0">
              <a:latin typeface="Courier" pitchFamily="2" charset="0"/>
              <a:cs typeface="Courier New"/>
            </a:endParaRPr>
          </a:p>
        </p:txBody>
      </p:sp>
      <p:pic>
        <p:nvPicPr>
          <p:cNvPr id="5" name="Picture Placeholder 4" descr="A group of people posing for the camera&#10;&#10;Description automatically generated">
            <a:extLst>
              <a:ext uri="{FF2B5EF4-FFF2-40B4-BE49-F238E27FC236}">
                <a16:creationId xmlns:a16="http://schemas.microsoft.com/office/drawing/2014/main" id="{1975846B-4007-0144-B93C-B2CC3595BBA3}"/>
              </a:ext>
            </a:extLst>
          </p:cNvPr>
          <p:cNvPicPr>
            <a:picLocks noGrp="1" noChangeAspect="1"/>
          </p:cNvPicPr>
          <p:nvPr>
            <p:ph type="pic" sz="quarter" idx="11"/>
          </p:nvPr>
        </p:nvPicPr>
        <p:blipFill>
          <a:blip r:embed="rId5" cstate="print">
            <a:extLst>
              <a:ext uri="{28A0092B-C50C-407E-A947-70E740481C1C}">
                <a14:useLocalDpi xmlns:a14="http://schemas.microsoft.com/office/drawing/2010/main" val="0"/>
              </a:ext>
            </a:extLst>
          </a:blip>
          <a:srcRect l="5926" r="5926"/>
          <a:stretch>
            <a:fillRect/>
          </a:stretch>
        </p:blipFill>
        <p:spPr>
          <a:xfrm>
            <a:off x="4362893" y="635552"/>
            <a:ext cx="4514485" cy="5121474"/>
          </a:xfrm>
        </p:spPr>
      </p:pic>
      <p:pic>
        <p:nvPicPr>
          <p:cNvPr id="2" name="Audio 1">
            <a:hlinkClick r:id="" action="ppaction://media"/>
            <a:extLst>
              <a:ext uri="{FF2B5EF4-FFF2-40B4-BE49-F238E27FC236}">
                <a16:creationId xmlns:a16="http://schemas.microsoft.com/office/drawing/2014/main" id="{222CB48A-D198-43B7-9A82-8694C651FAA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616143441"/>
      </p:ext>
    </p:extLst>
  </p:cSld>
  <p:clrMapOvr>
    <a:masterClrMapping/>
  </p:clrMapOvr>
  <mc:AlternateContent xmlns:mc="http://schemas.openxmlformats.org/markup-compatibility/2006" xmlns:p14="http://schemas.microsoft.com/office/powerpoint/2010/main">
    <mc:Choice Requires="p14">
      <p:transition spd="slow" p14:dur="2000" advTm="20188"/>
    </mc:Choice>
    <mc:Fallback xmlns="">
      <p:transition spd="slow" advTm="201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2BDA5-F221-4DE6-940B-5BDA7A1537A6}"/>
              </a:ext>
            </a:extLst>
          </p:cNvPr>
          <p:cNvSpPr>
            <a:spLocks noGrp="1"/>
          </p:cNvSpPr>
          <p:nvPr>
            <p:ph type="title"/>
          </p:nvPr>
        </p:nvSpPr>
        <p:spPr>
          <a:xfrm>
            <a:off x="441848" y="602092"/>
            <a:ext cx="4104224" cy="405683"/>
          </a:xfrm>
        </p:spPr>
        <p:txBody>
          <a:bodyPr/>
          <a:lstStyle/>
          <a:p>
            <a:r>
              <a:rPr lang="en-GB" sz="2400" dirty="0"/>
              <a:t>Intro to t levels</a:t>
            </a:r>
          </a:p>
        </p:txBody>
      </p:sp>
      <p:pic>
        <p:nvPicPr>
          <p:cNvPr id="4" name="Online Media 3" title="T Levels – the next level qualification">
            <a:hlinkClick r:id="" action="ppaction://media"/>
            <a:extLst>
              <a:ext uri="{FF2B5EF4-FFF2-40B4-BE49-F238E27FC236}">
                <a16:creationId xmlns:a16="http://schemas.microsoft.com/office/drawing/2014/main" id="{0D6D9A27-E1E9-42F4-AC78-5A8F9E08F442}"/>
              </a:ext>
            </a:extLst>
          </p:cNvPr>
          <p:cNvPicPr>
            <a:picLocks noRot="1" noChangeAspect="1"/>
          </p:cNvPicPr>
          <p:nvPr>
            <a:videoFile r:link="rId2"/>
          </p:nvPr>
        </p:nvPicPr>
        <p:blipFill>
          <a:blip r:embed="rId7"/>
          <a:stretch>
            <a:fillRect/>
          </a:stretch>
        </p:blipFill>
        <p:spPr>
          <a:xfrm>
            <a:off x="717794" y="1919927"/>
            <a:ext cx="7708411" cy="4335981"/>
          </a:xfrm>
          <a:prstGeom prst="rect">
            <a:avLst/>
          </a:prstGeom>
        </p:spPr>
      </p:pic>
      <p:pic>
        <p:nvPicPr>
          <p:cNvPr id="3" name="Audio 2">
            <a:hlinkClick r:id="" action="ppaction://media"/>
            <a:extLst>
              <a:ext uri="{FF2B5EF4-FFF2-40B4-BE49-F238E27FC236}">
                <a16:creationId xmlns:a16="http://schemas.microsoft.com/office/drawing/2014/main" id="{9E5A584C-9B0E-41B8-9949-DE110C2DDC30}"/>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1081118858"/>
      </p:ext>
    </p:extLst>
  </p:cSld>
  <p:clrMapOvr>
    <a:masterClrMapping/>
  </p:clrMapOvr>
  <mc:AlternateContent xmlns:mc="http://schemas.openxmlformats.org/markup-compatibility/2006" xmlns:p14="http://schemas.microsoft.com/office/powerpoint/2010/main">
    <mc:Choice Requires="p14">
      <p:transition spd="slow" p14:dur="2000" advTm="80722"/>
    </mc:Choice>
    <mc:Fallback xmlns="">
      <p:transition spd="slow" advTm="807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4"/>
                </p:tgtEl>
              </p:cMediaNode>
            </p:video>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audio isNarration="1">
              <p:cMediaNode vol="80000" showWhenStopped="0">
                <p:cTn id="1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8269" objId="4"/>
        <p14:triggerEvt type="onClick" time="8269" objId="4"/>
        <p14:stopEvt time="75830" objId="4"/>
        <p14:playEvt time="75847" objId="4"/>
        <p14:pauseEvt time="80689" objId="4"/>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13681-130B-844D-9C13-395F27C3E515}"/>
              </a:ext>
            </a:extLst>
          </p:cNvPr>
          <p:cNvSpPr>
            <a:spLocks noGrp="1"/>
          </p:cNvSpPr>
          <p:nvPr>
            <p:ph type="title"/>
          </p:nvPr>
        </p:nvSpPr>
        <p:spPr>
          <a:xfrm>
            <a:off x="323528" y="548680"/>
            <a:ext cx="7326574" cy="377747"/>
          </a:xfrm>
        </p:spPr>
        <p:txBody>
          <a:bodyPr vert="horz" wrap="square" lIns="0" tIns="0" rIns="0" bIns="0" rtlCol="0" anchor="t" anchorCtr="0">
            <a:normAutofit fontScale="90000"/>
          </a:bodyPr>
          <a:lstStyle/>
          <a:p>
            <a:r>
              <a:rPr lang="en-US" sz="2700" dirty="0">
                <a:latin typeface="Arial"/>
                <a:cs typeface="Arial"/>
              </a:rPr>
              <a:t>KEY FACTS</a:t>
            </a:r>
            <a:endParaRPr lang="en-US" sz="2700" dirty="0"/>
          </a:p>
        </p:txBody>
      </p:sp>
      <p:graphicFrame>
        <p:nvGraphicFramePr>
          <p:cNvPr id="5" name="TextBox 2">
            <a:extLst>
              <a:ext uri="{FF2B5EF4-FFF2-40B4-BE49-F238E27FC236}">
                <a16:creationId xmlns:a16="http://schemas.microsoft.com/office/drawing/2014/main" id="{0ED03E55-4B5C-411B-B8BC-1F73739C645A}"/>
              </a:ext>
            </a:extLst>
          </p:cNvPr>
          <p:cNvGraphicFramePr/>
          <p:nvPr/>
        </p:nvGraphicFramePr>
        <p:xfrm>
          <a:off x="900754" y="1760188"/>
          <a:ext cx="7342493" cy="370095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4" name="Audio 3">
            <a:hlinkClick r:id="" action="ppaction://media"/>
            <a:extLst>
              <a:ext uri="{FF2B5EF4-FFF2-40B4-BE49-F238E27FC236}">
                <a16:creationId xmlns:a16="http://schemas.microsoft.com/office/drawing/2014/main" id="{02C155B4-0007-42D0-B028-BE890AEA0AE1}"/>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3459370201"/>
      </p:ext>
    </p:extLst>
  </p:cSld>
  <p:clrMapOvr>
    <a:masterClrMapping/>
  </p:clrMapOvr>
  <mc:AlternateContent xmlns:mc="http://schemas.openxmlformats.org/markup-compatibility/2006" xmlns:p14="http://schemas.microsoft.com/office/powerpoint/2010/main">
    <mc:Choice Requires="p14">
      <p:transition spd="slow" p14:dur="2000" advTm="137206"/>
    </mc:Choice>
    <mc:Fallback xmlns="">
      <p:transition spd="slow" advTm="1372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4"/>
                </p:tgtEl>
              </p:cMediaNode>
            </p:audio>
          </p:childTnLst>
        </p:cTn>
      </p:par>
    </p:tnLst>
    <p:bldLst>
      <p:bldGraphic spid="5"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DDCF82-43D2-3B43-AF1C-55AFBE487BC3}"/>
              </a:ext>
            </a:extLst>
          </p:cNvPr>
          <p:cNvSpPr>
            <a:spLocks noGrp="1"/>
          </p:cNvSpPr>
          <p:nvPr>
            <p:ph type="title"/>
          </p:nvPr>
        </p:nvSpPr>
        <p:spPr>
          <a:xfrm>
            <a:off x="251520" y="548680"/>
            <a:ext cx="7326574" cy="503663"/>
          </a:xfrm>
        </p:spPr>
        <p:txBody>
          <a:bodyPr/>
          <a:lstStyle/>
          <a:p>
            <a:pPr rtl="0"/>
            <a:r>
              <a:rPr lang="en-US" sz="2000" dirty="0">
                <a:latin typeface="Arial"/>
                <a:cs typeface="Arial"/>
              </a:rPr>
              <a:t>Watch the CAMPAIGN FILM</a:t>
            </a:r>
          </a:p>
        </p:txBody>
      </p:sp>
      <p:pic>
        <p:nvPicPr>
          <p:cNvPr id="5" name="Online Media 4" title="T Levels: welcome to the next level.">
            <a:hlinkClick r:id="" action="ppaction://media"/>
            <a:extLst>
              <a:ext uri="{FF2B5EF4-FFF2-40B4-BE49-F238E27FC236}">
                <a16:creationId xmlns:a16="http://schemas.microsoft.com/office/drawing/2014/main" id="{2EEF8BB2-0A8B-4C7D-A7B1-C0FF89EC42E2}"/>
              </a:ext>
            </a:extLst>
          </p:cNvPr>
          <p:cNvPicPr>
            <a:picLocks noRot="1" noChangeAspect="1"/>
          </p:cNvPicPr>
          <p:nvPr>
            <a:videoFile r:link="rId2"/>
          </p:nvPr>
        </p:nvPicPr>
        <p:blipFill>
          <a:blip r:embed="rId7"/>
          <a:stretch>
            <a:fillRect/>
          </a:stretch>
        </p:blipFill>
        <p:spPr>
          <a:xfrm>
            <a:off x="899592" y="1838074"/>
            <a:ext cx="7896661" cy="4441871"/>
          </a:xfrm>
          <a:prstGeom prst="rect">
            <a:avLst/>
          </a:prstGeom>
        </p:spPr>
      </p:pic>
      <p:pic>
        <p:nvPicPr>
          <p:cNvPr id="3" name="Audio 2">
            <a:hlinkClick r:id="" action="ppaction://media"/>
            <a:extLst>
              <a:ext uri="{FF2B5EF4-FFF2-40B4-BE49-F238E27FC236}">
                <a16:creationId xmlns:a16="http://schemas.microsoft.com/office/drawing/2014/main" id="{0F262151-B1F2-4311-A91E-635FAB9C4E88}"/>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3341214698"/>
      </p:ext>
    </p:extLst>
  </p:cSld>
  <p:clrMapOvr>
    <a:masterClrMapping/>
  </p:clrMapOvr>
  <mc:AlternateContent xmlns:mc="http://schemas.openxmlformats.org/markup-compatibility/2006" xmlns:p14="http://schemas.microsoft.com/office/powerpoint/2010/main">
    <mc:Choice Requires="p14">
      <p:transition spd="slow" p14:dur="2000" advTm="56943"/>
    </mc:Choice>
    <mc:Fallback xmlns="">
      <p:transition spd="slow" advTm="569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5"/>
                </p:tgtEl>
              </p:cMediaNode>
            </p:video>
            <p:seq concurrent="1" nextAc="seek">
              <p:cTn id="12" restart="whenNotActive" fill="hold" evtFilter="cancelBubble" nodeType="interactiveSeq">
                <p:stCondLst>
                  <p:cond evt="onClick" delay="0">
                    <p:tgtEl>
                      <p:spTgt spid="5"/>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5"/>
                                        </p:tgtEl>
                                      </p:cBhvr>
                                    </p:cmd>
                                  </p:childTnLst>
                                </p:cTn>
                              </p:par>
                            </p:childTnLst>
                          </p:cTn>
                        </p:par>
                      </p:childTnLst>
                    </p:cTn>
                  </p:par>
                </p:childTnLst>
              </p:cTn>
              <p:nextCondLst>
                <p:cond evt="onClick" delay="0">
                  <p:tgtEl>
                    <p:spTgt spid="5"/>
                  </p:tgtEl>
                </p:cond>
              </p:nextCondLst>
            </p:seq>
            <p:audio isNarration="1">
              <p:cMediaNode vol="80000" showWhenStopped="0">
                <p:cTn id="1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7068" objId="5"/>
        <p14:triggerEvt type="onClick" time="7068" objId="5"/>
        <p14:stopEvt time="49029" objId="5"/>
        <p14:playEvt time="49043" objId="5"/>
        <p14:pauseEvt time="56943" objId="5"/>
        <p14:seekEvt time="56949" objId="5" seek="0"/>
        <p14:pauseEvt time="57094" objId="5"/>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A1898-BEB7-4373-B433-8B0E99363763}"/>
              </a:ext>
            </a:extLst>
          </p:cNvPr>
          <p:cNvSpPr>
            <a:spLocks noGrp="1"/>
          </p:cNvSpPr>
          <p:nvPr>
            <p:ph type="title"/>
          </p:nvPr>
        </p:nvSpPr>
        <p:spPr>
          <a:xfrm>
            <a:off x="467544" y="359485"/>
            <a:ext cx="7336666" cy="377747"/>
          </a:xfrm>
        </p:spPr>
        <p:txBody>
          <a:bodyPr/>
          <a:lstStyle/>
          <a:p>
            <a:r>
              <a:rPr lang="en-GB" sz="2400" dirty="0"/>
              <a:t>How does a t level work?</a:t>
            </a:r>
          </a:p>
        </p:txBody>
      </p:sp>
      <p:graphicFrame>
        <p:nvGraphicFramePr>
          <p:cNvPr id="17" name="Diagram 16">
            <a:extLst>
              <a:ext uri="{FF2B5EF4-FFF2-40B4-BE49-F238E27FC236}">
                <a16:creationId xmlns:a16="http://schemas.microsoft.com/office/drawing/2014/main" id="{33E11AD4-3491-4AF2-8627-B509E120A607}"/>
              </a:ext>
            </a:extLst>
          </p:cNvPr>
          <p:cNvGraphicFramePr/>
          <p:nvPr>
            <p:extLst>
              <p:ext uri="{D42A27DB-BD31-4B8C-83A1-F6EECF244321}">
                <p14:modId xmlns:p14="http://schemas.microsoft.com/office/powerpoint/2010/main" val="1519533402"/>
              </p:ext>
            </p:extLst>
          </p:nvPr>
        </p:nvGraphicFramePr>
        <p:xfrm>
          <a:off x="755576" y="2006996"/>
          <a:ext cx="4968552" cy="473437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19" name="Diagram 18">
            <a:extLst>
              <a:ext uri="{FF2B5EF4-FFF2-40B4-BE49-F238E27FC236}">
                <a16:creationId xmlns:a16="http://schemas.microsoft.com/office/drawing/2014/main" id="{E4892CB4-69A0-4E1A-8576-E16F1375D077}"/>
              </a:ext>
            </a:extLst>
          </p:cNvPr>
          <p:cNvGraphicFramePr/>
          <p:nvPr>
            <p:extLst>
              <p:ext uri="{D42A27DB-BD31-4B8C-83A1-F6EECF244321}">
                <p14:modId xmlns:p14="http://schemas.microsoft.com/office/powerpoint/2010/main" val="2028356261"/>
              </p:ext>
            </p:extLst>
          </p:nvPr>
        </p:nvGraphicFramePr>
        <p:xfrm>
          <a:off x="5486400" y="2800348"/>
          <a:ext cx="3657600" cy="2788891"/>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
        <p:nvSpPr>
          <p:cNvPr id="21" name="TextBox 20">
            <a:extLst>
              <a:ext uri="{FF2B5EF4-FFF2-40B4-BE49-F238E27FC236}">
                <a16:creationId xmlns:a16="http://schemas.microsoft.com/office/drawing/2014/main" id="{4C27D30B-F299-4899-9662-097A443A1E0C}"/>
              </a:ext>
            </a:extLst>
          </p:cNvPr>
          <p:cNvSpPr txBox="1"/>
          <p:nvPr/>
        </p:nvSpPr>
        <p:spPr>
          <a:xfrm>
            <a:off x="6050756" y="1630291"/>
            <a:ext cx="2685688" cy="276999"/>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l"/>
            <a:r>
              <a:rPr lang="en-GB" sz="1200" b="1" i="1" dirty="0">
                <a:latin typeface="Courier" pitchFamily="2" charset="0"/>
              </a:rPr>
              <a:t>20% industry placement</a:t>
            </a:r>
          </a:p>
        </p:txBody>
      </p:sp>
      <p:sp>
        <p:nvSpPr>
          <p:cNvPr id="23" name="TextBox 22">
            <a:extLst>
              <a:ext uri="{FF2B5EF4-FFF2-40B4-BE49-F238E27FC236}">
                <a16:creationId xmlns:a16="http://schemas.microsoft.com/office/drawing/2014/main" id="{D4AC1CEB-1929-4405-B6F4-5C3D49A02A42}"/>
              </a:ext>
            </a:extLst>
          </p:cNvPr>
          <p:cNvSpPr txBox="1"/>
          <p:nvPr/>
        </p:nvSpPr>
        <p:spPr>
          <a:xfrm>
            <a:off x="2151856" y="1630291"/>
            <a:ext cx="2685688" cy="2769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l"/>
            <a:r>
              <a:rPr lang="en-GB" sz="1200" b="1" i="1" dirty="0">
                <a:latin typeface="Courier" pitchFamily="2" charset="0"/>
              </a:rPr>
              <a:t>80% classroom learning</a:t>
            </a:r>
          </a:p>
        </p:txBody>
      </p:sp>
      <p:pic>
        <p:nvPicPr>
          <p:cNvPr id="3" name="Audio 2">
            <a:hlinkClick r:id="" action="ppaction://media"/>
            <a:extLst>
              <a:ext uri="{FF2B5EF4-FFF2-40B4-BE49-F238E27FC236}">
                <a16:creationId xmlns:a16="http://schemas.microsoft.com/office/drawing/2014/main" id="{FCF3513C-9133-4128-8E53-FEC16CCC80D5}"/>
              </a:ext>
            </a:extLst>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723690412"/>
      </p:ext>
    </p:extLst>
  </p:cSld>
  <p:clrMapOvr>
    <a:masterClrMapping/>
  </p:clrMapOvr>
  <mc:AlternateContent xmlns:mc="http://schemas.openxmlformats.org/markup-compatibility/2006" xmlns:p14="http://schemas.microsoft.com/office/powerpoint/2010/main">
    <mc:Choice Requires="p14">
      <p:transition spd="slow" p14:dur="2000" advTm="92634"/>
    </mc:Choice>
    <mc:Fallback xmlns="">
      <p:transition spd="slow" advTm="926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5DAC4-D039-47F1-A58A-87371C0C53DA}"/>
              </a:ext>
            </a:extLst>
          </p:cNvPr>
          <p:cNvSpPr>
            <a:spLocks noGrp="1"/>
          </p:cNvSpPr>
          <p:nvPr>
            <p:ph type="title"/>
          </p:nvPr>
        </p:nvSpPr>
        <p:spPr>
          <a:xfrm>
            <a:off x="421068" y="468608"/>
            <a:ext cx="7336666" cy="377747"/>
          </a:xfrm>
        </p:spPr>
        <p:txBody>
          <a:bodyPr/>
          <a:lstStyle/>
          <a:p>
            <a:r>
              <a:rPr lang="en-GB" sz="2400" dirty="0"/>
              <a:t>Industry placement</a:t>
            </a:r>
          </a:p>
        </p:txBody>
      </p:sp>
      <p:sp>
        <p:nvSpPr>
          <p:cNvPr id="3" name="TextBox 2">
            <a:extLst>
              <a:ext uri="{FF2B5EF4-FFF2-40B4-BE49-F238E27FC236}">
                <a16:creationId xmlns:a16="http://schemas.microsoft.com/office/drawing/2014/main" id="{A330786B-5BC1-4D99-8740-FBEB2A2957B6}"/>
              </a:ext>
            </a:extLst>
          </p:cNvPr>
          <p:cNvSpPr txBox="1"/>
          <p:nvPr/>
        </p:nvSpPr>
        <p:spPr>
          <a:xfrm>
            <a:off x="825500" y="1614934"/>
            <a:ext cx="4229100" cy="4801314"/>
          </a:xfrm>
          <a:prstGeom prst="rect">
            <a:avLst/>
          </a:prstGeom>
          <a:noFill/>
        </p:spPr>
        <p:txBody>
          <a:bodyPr wrap="square" rtlCol="0">
            <a:spAutoFit/>
          </a:bodyPr>
          <a:lstStyle/>
          <a:p>
            <a:pPr marL="214313" indent="-214313">
              <a:buFont typeface="Arial" panose="020B0604020202020204" pitchFamily="34" charset="0"/>
              <a:buChar char="•"/>
            </a:pPr>
            <a:r>
              <a:rPr lang="en-GB" dirty="0">
                <a:latin typeface="Courier" pitchFamily="2" charset="0"/>
              </a:rPr>
              <a:t>Minimum of 9 weeks on placement</a:t>
            </a:r>
          </a:p>
          <a:p>
            <a:pPr marL="214313" indent="-214313">
              <a:buFont typeface="Arial" panose="020B0604020202020204" pitchFamily="34" charset="0"/>
              <a:buChar char="•"/>
            </a:pPr>
            <a:endParaRPr lang="en-GB" dirty="0">
              <a:latin typeface="Courier" pitchFamily="2" charset="0"/>
            </a:endParaRPr>
          </a:p>
          <a:p>
            <a:pPr algn="l"/>
            <a:r>
              <a:rPr lang="en-GB" b="1" dirty="0">
                <a:latin typeface="Courier" pitchFamily="2" charset="0"/>
              </a:rPr>
              <a:t>Benefits</a:t>
            </a:r>
          </a:p>
          <a:p>
            <a:pPr algn="l"/>
            <a:endParaRPr lang="en-GB" dirty="0">
              <a:latin typeface="Courier" pitchFamily="2" charset="0"/>
            </a:endParaRPr>
          </a:p>
          <a:p>
            <a:pPr marL="214313" indent="-214313">
              <a:buFont typeface="Arial" panose="020B0604020202020204" pitchFamily="34" charset="0"/>
              <a:buChar char="•"/>
            </a:pPr>
            <a:r>
              <a:rPr lang="en-GB" dirty="0">
                <a:latin typeface="Courier" pitchFamily="2" charset="0"/>
              </a:rPr>
              <a:t>Put skills and knowledge into practice</a:t>
            </a:r>
          </a:p>
          <a:p>
            <a:pPr marL="214313" indent="-214313">
              <a:buFont typeface="Arial" panose="020B0604020202020204" pitchFamily="34" charset="0"/>
              <a:buChar char="•"/>
            </a:pPr>
            <a:endParaRPr lang="en-GB" dirty="0">
              <a:latin typeface="Courier" pitchFamily="2" charset="0"/>
            </a:endParaRPr>
          </a:p>
          <a:p>
            <a:pPr marL="214313" indent="-214313">
              <a:buFont typeface="Arial" panose="020B0604020202020204" pitchFamily="34" charset="0"/>
              <a:buChar char="•"/>
            </a:pPr>
            <a:r>
              <a:rPr lang="en-GB" dirty="0">
                <a:latin typeface="Courier" pitchFamily="2" charset="0"/>
              </a:rPr>
              <a:t>Try out a career</a:t>
            </a:r>
          </a:p>
          <a:p>
            <a:pPr algn="l"/>
            <a:endParaRPr lang="en-GB" dirty="0">
              <a:latin typeface="Courier" pitchFamily="2" charset="0"/>
            </a:endParaRPr>
          </a:p>
          <a:p>
            <a:pPr marL="214313" indent="-214313">
              <a:buFont typeface="Arial" panose="020B0604020202020204" pitchFamily="34" charset="0"/>
              <a:buChar char="•"/>
            </a:pPr>
            <a:r>
              <a:rPr lang="en-GB" dirty="0">
                <a:latin typeface="Courier" pitchFamily="2" charset="0"/>
              </a:rPr>
              <a:t>Grow your confidence</a:t>
            </a:r>
          </a:p>
          <a:p>
            <a:pPr marL="214313" indent="-214313">
              <a:buFont typeface="Arial" panose="020B0604020202020204" pitchFamily="34" charset="0"/>
              <a:buChar char="•"/>
            </a:pPr>
            <a:endParaRPr lang="en-GB" dirty="0">
              <a:latin typeface="Courier" pitchFamily="2" charset="0"/>
            </a:endParaRPr>
          </a:p>
          <a:p>
            <a:pPr marL="214313" indent="-214313">
              <a:buFont typeface="Arial" panose="020B0604020202020204" pitchFamily="34" charset="0"/>
              <a:buChar char="•"/>
            </a:pPr>
            <a:r>
              <a:rPr lang="en-GB" dirty="0">
                <a:latin typeface="Courier" pitchFamily="2" charset="0"/>
              </a:rPr>
              <a:t>Learn transferable skills such as team-working and communication</a:t>
            </a:r>
          </a:p>
          <a:p>
            <a:pPr algn="l"/>
            <a:endParaRPr lang="en-GB" dirty="0">
              <a:latin typeface="Courier" pitchFamily="2" charset="0"/>
            </a:endParaRPr>
          </a:p>
          <a:p>
            <a:pPr marL="214313" indent="-214313">
              <a:buFont typeface="Arial" panose="020B0604020202020204" pitchFamily="34" charset="0"/>
              <a:buChar char="•"/>
            </a:pPr>
            <a:r>
              <a:rPr lang="en-GB" dirty="0">
                <a:latin typeface="Courier" pitchFamily="2" charset="0"/>
              </a:rPr>
              <a:t>Improve employability </a:t>
            </a:r>
          </a:p>
        </p:txBody>
      </p:sp>
      <p:pic>
        <p:nvPicPr>
          <p:cNvPr id="5" name="Picture 4" descr="A close up of text on a black background&#10;&#10;Description automatically generated">
            <a:extLst>
              <a:ext uri="{FF2B5EF4-FFF2-40B4-BE49-F238E27FC236}">
                <a16:creationId xmlns:a16="http://schemas.microsoft.com/office/drawing/2014/main" id="{7E4742A5-B637-4CB7-8B6E-577C6422F1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54600" y="857250"/>
            <a:ext cx="4089399" cy="5143500"/>
          </a:xfrm>
          <a:prstGeom prst="rect">
            <a:avLst/>
          </a:prstGeom>
        </p:spPr>
      </p:pic>
      <p:pic>
        <p:nvPicPr>
          <p:cNvPr id="4" name="Audio 3">
            <a:hlinkClick r:id="" action="ppaction://media"/>
            <a:extLst>
              <a:ext uri="{FF2B5EF4-FFF2-40B4-BE49-F238E27FC236}">
                <a16:creationId xmlns:a16="http://schemas.microsoft.com/office/drawing/2014/main" id="{F52E82C1-7855-4CEE-8B8E-21C628C0A12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890377915"/>
      </p:ext>
    </p:extLst>
  </p:cSld>
  <p:clrMapOvr>
    <a:masterClrMapping/>
  </p:clrMapOvr>
  <mc:AlternateContent xmlns:mc="http://schemas.openxmlformats.org/markup-compatibility/2006" xmlns:p14="http://schemas.microsoft.com/office/powerpoint/2010/main">
    <mc:Choice Requires="p14">
      <p:transition spd="slow" p14:dur="2000" advTm="33957"/>
    </mc:Choice>
    <mc:Fallback xmlns="">
      <p:transition spd="slow" advTm="339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close up of a logo&#10;&#10;Description automatically generated">
            <a:extLst>
              <a:ext uri="{FF2B5EF4-FFF2-40B4-BE49-F238E27FC236}">
                <a16:creationId xmlns:a16="http://schemas.microsoft.com/office/drawing/2014/main" id="{B90C1FB8-9770-4E0A-BFA1-2C7D960C7B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34405" y="1294263"/>
            <a:ext cx="5021771" cy="5015057"/>
          </a:xfrm>
          <a:prstGeom prst="rect">
            <a:avLst/>
          </a:prstGeom>
        </p:spPr>
      </p:pic>
      <p:pic>
        <p:nvPicPr>
          <p:cNvPr id="2" name="Audio 1">
            <a:hlinkClick r:id="" action="ppaction://media"/>
            <a:extLst>
              <a:ext uri="{FF2B5EF4-FFF2-40B4-BE49-F238E27FC236}">
                <a16:creationId xmlns:a16="http://schemas.microsoft.com/office/drawing/2014/main" id="{8E0CD60C-9A4C-40BD-839F-A26E8E6BFE9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06958039"/>
      </p:ext>
    </p:extLst>
  </p:cSld>
  <p:clrMapOvr>
    <a:masterClrMapping/>
  </p:clrMapOvr>
  <mc:AlternateContent xmlns:mc="http://schemas.openxmlformats.org/markup-compatibility/2006" xmlns:p14="http://schemas.microsoft.com/office/powerpoint/2010/main">
    <mc:Choice Requires="p14">
      <p:transition spd="slow" p14:dur="2000" advTm="20768"/>
    </mc:Choice>
    <mc:Fallback xmlns="">
      <p:transition spd="slow" advTm="207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C257B-7EE1-F642-9AA7-23B8B6DF5869}"/>
              </a:ext>
            </a:extLst>
          </p:cNvPr>
          <p:cNvSpPr>
            <a:spLocks noGrp="1"/>
          </p:cNvSpPr>
          <p:nvPr>
            <p:ph type="title"/>
          </p:nvPr>
        </p:nvSpPr>
        <p:spPr>
          <a:xfrm>
            <a:off x="2096709" y="1030108"/>
            <a:ext cx="5842745" cy="368750"/>
          </a:xfrm>
        </p:spPr>
        <p:txBody>
          <a:bodyPr/>
          <a:lstStyle/>
          <a:p>
            <a:pPr algn="l" rtl="0">
              <a:lnSpc>
                <a:spcPct val="80000"/>
              </a:lnSpc>
            </a:pPr>
            <a:r>
              <a:rPr lang="en-US" sz="2700" dirty="0">
                <a:solidFill>
                  <a:schemeClr val="tx1"/>
                </a:solidFill>
              </a:rPr>
              <a:t>WHERE CAN I STUDY?</a:t>
            </a:r>
          </a:p>
        </p:txBody>
      </p:sp>
      <p:pic>
        <p:nvPicPr>
          <p:cNvPr id="5" name="Picture 4" descr="A picture containing shirt, room, graffiti&#10;&#10;Description automatically generated">
            <a:extLst>
              <a:ext uri="{FF2B5EF4-FFF2-40B4-BE49-F238E27FC236}">
                <a16:creationId xmlns:a16="http://schemas.microsoft.com/office/drawing/2014/main" id="{09EDA078-C6DF-4250-9256-5E867EF59E7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78575" y="1741968"/>
            <a:ext cx="3933497" cy="3986014"/>
          </a:xfrm>
          <a:prstGeom prst="rect">
            <a:avLst/>
          </a:prstGeom>
        </p:spPr>
      </p:pic>
      <p:pic>
        <p:nvPicPr>
          <p:cNvPr id="3" name="Audio 2">
            <a:hlinkClick r:id="" action="ppaction://media"/>
            <a:extLst>
              <a:ext uri="{FF2B5EF4-FFF2-40B4-BE49-F238E27FC236}">
                <a16:creationId xmlns:a16="http://schemas.microsoft.com/office/drawing/2014/main" id="{F1389A3C-72CD-4D68-88C9-111BC32DE43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168349230"/>
      </p:ext>
    </p:extLst>
  </p:cSld>
  <p:clrMapOvr>
    <a:masterClrMapping/>
  </p:clrMapOvr>
  <mc:AlternateContent xmlns:mc="http://schemas.openxmlformats.org/markup-compatibility/2006" xmlns:p14="http://schemas.microsoft.com/office/powerpoint/2010/main">
    <mc:Choice Requires="p14">
      <p:transition spd="slow" p14:dur="2000" advTm="20234"/>
    </mc:Choice>
    <mc:Fallback xmlns="">
      <p:transition spd="slow" advTm="202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322E6-BF2C-4C0A-8A4E-13B6281D50E3}"/>
              </a:ext>
            </a:extLst>
          </p:cNvPr>
          <p:cNvSpPr>
            <a:spLocks noGrp="1"/>
          </p:cNvSpPr>
          <p:nvPr>
            <p:ph type="title"/>
          </p:nvPr>
        </p:nvSpPr>
        <p:spPr>
          <a:xfrm>
            <a:off x="896400" y="3373200"/>
            <a:ext cx="7369401" cy="461665"/>
          </a:xfrm>
        </p:spPr>
        <p:txBody>
          <a:bodyPr/>
          <a:lstStyle/>
          <a:p>
            <a:endParaRPr lang="en-GB" dirty="0"/>
          </a:p>
        </p:txBody>
      </p:sp>
      <p:sp>
        <p:nvSpPr>
          <p:cNvPr id="3" name="Text Placeholder 2">
            <a:extLst>
              <a:ext uri="{FF2B5EF4-FFF2-40B4-BE49-F238E27FC236}">
                <a16:creationId xmlns:a16="http://schemas.microsoft.com/office/drawing/2014/main" id="{705639ED-EEC6-447E-A93F-351B70FA0510}"/>
              </a:ext>
            </a:extLst>
          </p:cNvPr>
          <p:cNvSpPr>
            <a:spLocks noGrp="1"/>
          </p:cNvSpPr>
          <p:nvPr>
            <p:ph type="body" sz="quarter" idx="13"/>
          </p:nvPr>
        </p:nvSpPr>
        <p:spPr>
          <a:xfrm>
            <a:off x="897932" y="3003940"/>
            <a:ext cx="6292850" cy="276999"/>
          </a:xfrm>
        </p:spPr>
        <p:txBody>
          <a:bodyPr>
            <a:normAutofit fontScale="92500" lnSpcReduction="20000"/>
          </a:bodyPr>
          <a:lstStyle/>
          <a:p>
            <a:endParaRPr lang="en-GB"/>
          </a:p>
        </p:txBody>
      </p:sp>
      <p:pic>
        <p:nvPicPr>
          <p:cNvPr id="1026" name="Picture 2" descr="Related image">
            <a:hlinkClick r:id="rId4"/>
            <a:extLst>
              <a:ext uri="{FF2B5EF4-FFF2-40B4-BE49-F238E27FC236}">
                <a16:creationId xmlns:a16="http://schemas.microsoft.com/office/drawing/2014/main" id="{497C9331-7375-401F-B484-AB665FE8F4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850" y="-95673"/>
            <a:ext cx="9004299" cy="6753224"/>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F2361395-4CFB-4EDD-A4D3-D42AB37C21D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177272659"/>
      </p:ext>
    </p:extLst>
  </p:cSld>
  <p:clrMapOvr>
    <a:masterClrMapping/>
  </p:clrMapOvr>
  <mc:AlternateContent xmlns:mc="http://schemas.openxmlformats.org/markup-compatibility/2006" xmlns:p14="http://schemas.microsoft.com/office/powerpoint/2010/main">
    <mc:Choice Requires="p14">
      <p:transition spd="slow" p14:dur="2000" advTm="75103"/>
    </mc:Choice>
    <mc:Fallback xmlns="">
      <p:transition spd="slow" advTm="751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5DAC4-D039-47F1-A58A-87371C0C53DA}"/>
              </a:ext>
            </a:extLst>
          </p:cNvPr>
          <p:cNvSpPr>
            <a:spLocks noGrp="1"/>
          </p:cNvSpPr>
          <p:nvPr>
            <p:ph type="title"/>
          </p:nvPr>
        </p:nvSpPr>
        <p:spPr>
          <a:xfrm>
            <a:off x="326940" y="476672"/>
            <a:ext cx="7762959" cy="446667"/>
          </a:xfrm>
        </p:spPr>
        <p:txBody>
          <a:bodyPr/>
          <a:lstStyle/>
          <a:p>
            <a:r>
              <a:rPr lang="en-GB" sz="2100" dirty="0">
                <a:latin typeface="Courier"/>
              </a:rPr>
              <a:t>COURSES AVAILABLE</a:t>
            </a:r>
          </a:p>
        </p:txBody>
      </p:sp>
      <p:graphicFrame>
        <p:nvGraphicFramePr>
          <p:cNvPr id="7" name="Diagram 6">
            <a:extLst>
              <a:ext uri="{FF2B5EF4-FFF2-40B4-BE49-F238E27FC236}">
                <a16:creationId xmlns:a16="http://schemas.microsoft.com/office/drawing/2014/main" id="{86A0A158-6ECC-4808-AD3E-DFD764BB7E97}"/>
              </a:ext>
            </a:extLst>
          </p:cNvPr>
          <p:cNvGraphicFramePr/>
          <p:nvPr>
            <p:extLst>
              <p:ext uri="{D42A27DB-BD31-4B8C-83A1-F6EECF244321}">
                <p14:modId xmlns:p14="http://schemas.microsoft.com/office/powerpoint/2010/main" val="790428769"/>
              </p:ext>
            </p:extLst>
          </p:nvPr>
        </p:nvGraphicFramePr>
        <p:xfrm>
          <a:off x="1054100" y="1396999"/>
          <a:ext cx="7262316" cy="546100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8" name="TextBox 7">
            <a:extLst>
              <a:ext uri="{FF2B5EF4-FFF2-40B4-BE49-F238E27FC236}">
                <a16:creationId xmlns:a16="http://schemas.microsoft.com/office/drawing/2014/main" id="{9871AFFB-D18C-4F0B-BE44-EC027469C3A2}"/>
              </a:ext>
            </a:extLst>
          </p:cNvPr>
          <p:cNvSpPr txBox="1"/>
          <p:nvPr/>
        </p:nvSpPr>
        <p:spPr>
          <a:xfrm>
            <a:off x="8089899" y="2121125"/>
            <a:ext cx="994407" cy="2934653"/>
          </a:xfrm>
          <a:prstGeom prst="rightArrow">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l"/>
            <a:r>
              <a:rPr lang="en-GB" sz="1500" dirty="0">
                <a:latin typeface="Courier"/>
              </a:rPr>
              <a:t>And more in 2022 and 2023</a:t>
            </a:r>
          </a:p>
        </p:txBody>
      </p:sp>
      <p:pic>
        <p:nvPicPr>
          <p:cNvPr id="3" name="Audio 2">
            <a:hlinkClick r:id="" action="ppaction://media"/>
            <a:extLst>
              <a:ext uri="{FF2B5EF4-FFF2-40B4-BE49-F238E27FC236}">
                <a16:creationId xmlns:a16="http://schemas.microsoft.com/office/drawing/2014/main" id="{91AFE079-43D1-4D47-B77B-5B7B4DD54A2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081251640"/>
      </p:ext>
    </p:extLst>
  </p:cSld>
  <p:clrMapOvr>
    <a:masterClrMapping/>
  </p:clrMapOvr>
  <mc:AlternateContent xmlns:mc="http://schemas.openxmlformats.org/markup-compatibility/2006" xmlns:p14="http://schemas.microsoft.com/office/powerpoint/2010/main">
    <mc:Choice Requires="p14">
      <p:transition spd="slow" p14:dur="2000" advTm="35420"/>
    </mc:Choice>
    <mc:Fallback xmlns="">
      <p:transition spd="slow" advTm="354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B6BC28D-57F0-46A0-81A4-A7D56D5719B0}"/>
              </a:ext>
            </a:extLst>
          </p:cNvPr>
          <p:cNvSpPr>
            <a:spLocks noGrp="1"/>
          </p:cNvSpPr>
          <p:nvPr>
            <p:ph type="title"/>
          </p:nvPr>
        </p:nvSpPr>
        <p:spPr>
          <a:xfrm>
            <a:off x="258668" y="486723"/>
            <a:ext cx="4104224" cy="741068"/>
          </a:xfrm>
        </p:spPr>
        <p:txBody>
          <a:bodyPr wrap="square" anchor="t">
            <a:normAutofit/>
          </a:bodyPr>
          <a:lstStyle/>
          <a:p>
            <a:r>
              <a:rPr lang="en-GB" dirty="0"/>
              <a:t>What next?</a:t>
            </a:r>
          </a:p>
        </p:txBody>
      </p:sp>
      <p:sp>
        <p:nvSpPr>
          <p:cNvPr id="13" name="Text Placeholder 2">
            <a:extLst>
              <a:ext uri="{FF2B5EF4-FFF2-40B4-BE49-F238E27FC236}">
                <a16:creationId xmlns:a16="http://schemas.microsoft.com/office/drawing/2014/main" id="{C6744C5A-6B88-4FF9-80E6-2BD2F055BC3D}"/>
              </a:ext>
            </a:extLst>
          </p:cNvPr>
          <p:cNvSpPr>
            <a:spLocks noGrp="1"/>
          </p:cNvSpPr>
          <p:nvPr>
            <p:ph type="body" sz="quarter" idx="10"/>
          </p:nvPr>
        </p:nvSpPr>
        <p:spPr>
          <a:xfrm>
            <a:off x="179511" y="1700808"/>
            <a:ext cx="4183381" cy="4824536"/>
          </a:xfrm>
        </p:spPr>
        <p:txBody>
          <a:bodyPr>
            <a:normAutofit fontScale="25000" lnSpcReduction="20000"/>
          </a:bodyPr>
          <a:lstStyle/>
          <a:p>
            <a:pPr lvl="0">
              <a:lnSpc>
                <a:spcPct val="100000"/>
              </a:lnSpc>
            </a:pPr>
            <a:r>
              <a:rPr lang="en-US" sz="9600" dirty="0"/>
              <a:t>Read more online</a:t>
            </a:r>
            <a:br>
              <a:rPr lang="en-US" sz="9600" dirty="0"/>
            </a:br>
            <a:r>
              <a:rPr lang="en-GB" sz="7200" dirty="0">
                <a:hlinkClick r:id="rId4">
                  <a:extLst>
                    <a:ext uri="{A12FA001-AC4F-418D-AE19-62706E023703}">
                      <ahyp:hlinkClr xmlns:ahyp="http://schemas.microsoft.com/office/drawing/2018/hyperlinkcolor" val="tx"/>
                    </a:ext>
                  </a:extLst>
                </a:hlinkClick>
              </a:rPr>
              <a:t>https://www.tlevels.gov.uk</a:t>
            </a:r>
            <a:endParaRPr lang="en-GB" sz="7200" dirty="0"/>
          </a:p>
          <a:p>
            <a:pPr lvl="0">
              <a:lnSpc>
                <a:spcPct val="100000"/>
              </a:lnSpc>
            </a:pPr>
            <a:endParaRPr lang="en-GB" sz="9600" dirty="0"/>
          </a:p>
          <a:p>
            <a:pPr lvl="0">
              <a:lnSpc>
                <a:spcPct val="100000"/>
              </a:lnSpc>
            </a:pPr>
            <a:r>
              <a:rPr lang="en-GB" sz="9600" dirty="0"/>
              <a:t>Look at the T Levels near you </a:t>
            </a:r>
            <a:r>
              <a:rPr lang="en-GB" sz="7200" dirty="0">
                <a:hlinkClick r:id="rId5">
                  <a:extLst>
                    <a:ext uri="{A12FA001-AC4F-418D-AE19-62706E023703}">
                      <ahyp:hlinkClr xmlns:ahyp="http://schemas.microsoft.com/office/drawing/2018/hyperlinkcolor" val="tx"/>
                    </a:ext>
                  </a:extLst>
                </a:hlinkClick>
              </a:rPr>
              <a:t>www.tlevels.gov.uk/students/find</a:t>
            </a:r>
            <a:endParaRPr lang="en-GB" sz="7200" dirty="0"/>
          </a:p>
          <a:p>
            <a:pPr lvl="0">
              <a:lnSpc>
                <a:spcPct val="100000"/>
              </a:lnSpc>
            </a:pPr>
            <a:endParaRPr lang="en-GB" sz="9600" dirty="0"/>
          </a:p>
          <a:p>
            <a:pPr lvl="0">
              <a:lnSpc>
                <a:spcPct val="100000"/>
              </a:lnSpc>
            </a:pPr>
            <a:r>
              <a:rPr lang="en-GB" sz="9600" dirty="0"/>
              <a:t>Look at the resources available</a:t>
            </a:r>
            <a:br>
              <a:rPr lang="en-GB" sz="9600" dirty="0"/>
            </a:br>
            <a:r>
              <a:rPr lang="en-GB" sz="7200" dirty="0"/>
              <a:t>h</a:t>
            </a:r>
            <a:r>
              <a:rPr lang="en-GB" sz="7200" dirty="0">
                <a:hlinkClick r:id="rId6">
                  <a:extLst>
                    <a:ext uri="{A12FA001-AC4F-418D-AE19-62706E023703}">
                      <ahyp:hlinkClr xmlns:ahyp="http://schemas.microsoft.com/office/drawing/2018/hyperlinkcolor" val="tx"/>
                    </a:ext>
                  </a:extLst>
                </a:hlinkClick>
              </a:rPr>
              <a:t>ttps://amazingapprenticeships.com/tlevels/</a:t>
            </a:r>
            <a:endParaRPr lang="en-GB" sz="7200" dirty="0"/>
          </a:p>
          <a:p>
            <a:pPr marL="0"/>
            <a:endParaRPr lang="en-US" sz="7200" dirty="0"/>
          </a:p>
          <a:p>
            <a:pPr lvl="0">
              <a:lnSpc>
                <a:spcPct val="100000"/>
              </a:lnSpc>
            </a:pPr>
            <a:r>
              <a:rPr lang="en-GB" sz="9600" dirty="0"/>
              <a:t>Hear from others</a:t>
            </a:r>
            <a:br>
              <a:rPr lang="en-GB" sz="3600" dirty="0"/>
            </a:br>
            <a:r>
              <a:rPr lang="en-GB" sz="5600" dirty="0">
                <a:hlinkClick r:id="rId7">
                  <a:extLst>
                    <a:ext uri="{A12FA001-AC4F-418D-AE19-62706E023703}">
                      <ahyp:hlinkClr xmlns:ahyp="http://schemas.microsoft.com/office/drawing/2018/hyperlinkcolor" val="tx"/>
                    </a:ext>
                  </a:extLst>
                </a:hlinkClick>
              </a:rPr>
              <a:t>https://www.youtube.com/playlist?list=PL6gGtLyXoeq-rt4HRUDy_MY77BEH7r9Rc</a:t>
            </a:r>
            <a:endParaRPr lang="en-US" sz="5600" dirty="0"/>
          </a:p>
          <a:p>
            <a:endParaRPr lang="en-US" sz="1350" dirty="0"/>
          </a:p>
        </p:txBody>
      </p:sp>
      <p:pic>
        <p:nvPicPr>
          <p:cNvPr id="8" name="Picture Placeholder 7" descr="A close up of text on a black background&#10;&#10;Description automatically generated">
            <a:extLst>
              <a:ext uri="{FF2B5EF4-FFF2-40B4-BE49-F238E27FC236}">
                <a16:creationId xmlns:a16="http://schemas.microsoft.com/office/drawing/2014/main" id="{A1B2021D-7B9E-4D89-A4C7-BD4BDEA5813F}"/>
              </a:ext>
            </a:extLst>
          </p:cNvPr>
          <p:cNvPicPr>
            <a:picLocks noGrp="1" noChangeAspect="1"/>
          </p:cNvPicPr>
          <p:nvPr>
            <p:ph type="pic" sz="quarter" idx="11"/>
          </p:nvPr>
        </p:nvPicPr>
        <p:blipFill rotWithShape="1">
          <a:blip r:embed="rId8">
            <a:extLst>
              <a:ext uri="{28A0092B-C50C-407E-A947-70E740481C1C}">
                <a14:useLocalDpi xmlns:a14="http://schemas.microsoft.com/office/drawing/2010/main" val="0"/>
              </a:ext>
            </a:extLst>
          </a:blip>
          <a:srcRect l="7935" r="3256"/>
          <a:stretch/>
        </p:blipFill>
        <p:spPr>
          <a:xfrm>
            <a:off x="4610392" y="857257"/>
            <a:ext cx="4533608" cy="5143493"/>
          </a:xfrm>
          <a:noFill/>
        </p:spPr>
      </p:pic>
      <p:pic>
        <p:nvPicPr>
          <p:cNvPr id="2" name="Audio 1">
            <a:hlinkClick r:id="" action="ppaction://media"/>
            <a:extLst>
              <a:ext uri="{FF2B5EF4-FFF2-40B4-BE49-F238E27FC236}">
                <a16:creationId xmlns:a16="http://schemas.microsoft.com/office/drawing/2014/main" id="{F92FED8F-1510-4FED-B04B-98F0FD5A5412}"/>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324193702"/>
      </p:ext>
    </p:extLst>
  </p:cSld>
  <p:clrMapOvr>
    <a:masterClrMapping/>
  </p:clrMapOvr>
  <mc:AlternateContent xmlns:mc="http://schemas.openxmlformats.org/markup-compatibility/2006" xmlns:p14="http://schemas.microsoft.com/office/powerpoint/2010/main">
    <mc:Choice Requires="p14">
      <p:transition spd="slow" p14:dur="2000" advTm="14801"/>
    </mc:Choice>
    <mc:Fallback xmlns="">
      <p:transition spd="slow" advTm="148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B6BC28D-57F0-46A0-81A4-A7D56D5719B0}"/>
              </a:ext>
            </a:extLst>
          </p:cNvPr>
          <p:cNvSpPr>
            <a:spLocks noGrp="1"/>
          </p:cNvSpPr>
          <p:nvPr>
            <p:ph type="title"/>
          </p:nvPr>
        </p:nvSpPr>
        <p:spPr>
          <a:xfrm>
            <a:off x="258669" y="1561351"/>
            <a:ext cx="4104224" cy="741068"/>
          </a:xfrm>
        </p:spPr>
        <p:txBody>
          <a:bodyPr wrap="square" anchor="t">
            <a:normAutofit/>
          </a:bodyPr>
          <a:lstStyle/>
          <a:p>
            <a:r>
              <a:rPr lang="en-GB" dirty="0"/>
              <a:t>What next?</a:t>
            </a:r>
          </a:p>
        </p:txBody>
      </p:sp>
      <p:sp>
        <p:nvSpPr>
          <p:cNvPr id="13" name="Text Placeholder 2">
            <a:extLst>
              <a:ext uri="{FF2B5EF4-FFF2-40B4-BE49-F238E27FC236}">
                <a16:creationId xmlns:a16="http://schemas.microsoft.com/office/drawing/2014/main" id="{C6744C5A-6B88-4FF9-80E6-2BD2F055BC3D}"/>
              </a:ext>
            </a:extLst>
          </p:cNvPr>
          <p:cNvSpPr>
            <a:spLocks noGrp="1"/>
          </p:cNvSpPr>
          <p:nvPr>
            <p:ph type="body" sz="quarter" idx="10"/>
          </p:nvPr>
        </p:nvSpPr>
        <p:spPr>
          <a:xfrm>
            <a:off x="268479" y="2241510"/>
            <a:ext cx="4088317" cy="2794724"/>
          </a:xfrm>
        </p:spPr>
        <p:txBody>
          <a:bodyPr>
            <a:normAutofit/>
          </a:bodyPr>
          <a:lstStyle/>
          <a:p>
            <a:r>
              <a:rPr lang="en-US" dirty="0"/>
              <a:t> </a:t>
            </a:r>
            <a:r>
              <a:rPr lang="en-US" sz="2800" dirty="0"/>
              <a:t>Visit Tlevels.gov.uk</a:t>
            </a:r>
          </a:p>
          <a:p>
            <a:endParaRPr lang="en-US" sz="2800" dirty="0"/>
          </a:p>
          <a:p>
            <a:r>
              <a:rPr lang="en-US" sz="2800" dirty="0"/>
              <a:t> </a:t>
            </a:r>
          </a:p>
          <a:p>
            <a:r>
              <a:rPr lang="en-US" sz="2800" dirty="0"/>
              <a:t>Follow on Instagram</a:t>
            </a:r>
          </a:p>
          <a:p>
            <a:endParaRPr lang="en-US" sz="2800" dirty="0"/>
          </a:p>
          <a:p>
            <a:pPr marL="0"/>
            <a:r>
              <a:rPr lang="en-US" sz="2800" dirty="0"/>
              <a:t>	</a:t>
            </a:r>
            <a:r>
              <a:rPr lang="en-US" sz="2800" dirty="0" err="1"/>
              <a:t>tlevels_govuk</a:t>
            </a:r>
            <a:endParaRPr lang="en-US" sz="2800" dirty="0"/>
          </a:p>
          <a:p>
            <a:endParaRPr lang="en-US" sz="1350" dirty="0"/>
          </a:p>
        </p:txBody>
      </p:sp>
      <p:pic>
        <p:nvPicPr>
          <p:cNvPr id="8" name="Picture Placeholder 7" descr="A close up of text on a black background&#10;&#10;Description automatically generated">
            <a:extLst>
              <a:ext uri="{FF2B5EF4-FFF2-40B4-BE49-F238E27FC236}">
                <a16:creationId xmlns:a16="http://schemas.microsoft.com/office/drawing/2014/main" id="{A1B2021D-7B9E-4D89-A4C7-BD4BDEA5813F}"/>
              </a:ext>
            </a:extLst>
          </p:cNvPr>
          <p:cNvPicPr>
            <a:picLocks noGrp="1" noChangeAspect="1"/>
          </p:cNvPicPr>
          <p:nvPr>
            <p:ph type="pic" sz="quarter" idx="11"/>
          </p:nvPr>
        </p:nvPicPr>
        <p:blipFill rotWithShape="1">
          <a:blip r:embed="rId2">
            <a:extLst>
              <a:ext uri="{28A0092B-C50C-407E-A947-70E740481C1C}">
                <a14:useLocalDpi xmlns:a14="http://schemas.microsoft.com/office/drawing/2010/main" val="0"/>
              </a:ext>
            </a:extLst>
          </a:blip>
          <a:srcRect l="7935" r="3256"/>
          <a:stretch/>
        </p:blipFill>
        <p:spPr>
          <a:xfrm>
            <a:off x="4610392" y="857257"/>
            <a:ext cx="4533608" cy="5143493"/>
          </a:xfrm>
          <a:noFill/>
        </p:spPr>
      </p:pic>
      <p:pic>
        <p:nvPicPr>
          <p:cNvPr id="12" name="Picture 11" descr="A picture containing drawing&#10;&#10;Description automatically generated">
            <a:extLst>
              <a:ext uri="{FF2B5EF4-FFF2-40B4-BE49-F238E27FC236}">
                <a16:creationId xmlns:a16="http://schemas.microsoft.com/office/drawing/2014/main" id="{04ED523E-3D46-4A80-8FC3-4691577B09E8}"/>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67544" y="3997624"/>
            <a:ext cx="557958" cy="557958"/>
          </a:xfrm>
          <a:prstGeom prst="rect">
            <a:avLst/>
          </a:prstGeom>
        </p:spPr>
      </p:pic>
    </p:spTree>
    <p:extLst>
      <p:ext uri="{BB962C8B-B14F-4D97-AF65-F5344CB8AC3E}">
        <p14:creationId xmlns:p14="http://schemas.microsoft.com/office/powerpoint/2010/main" val="29613969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C257B-7EE1-F642-9AA7-23B8B6DF5869}"/>
              </a:ext>
            </a:extLst>
          </p:cNvPr>
          <p:cNvSpPr>
            <a:spLocks noGrp="1"/>
          </p:cNvSpPr>
          <p:nvPr>
            <p:ph type="title"/>
          </p:nvPr>
        </p:nvSpPr>
        <p:spPr>
          <a:xfrm>
            <a:off x="2123728" y="592187"/>
            <a:ext cx="5776802" cy="627283"/>
          </a:xfrm>
        </p:spPr>
        <p:txBody>
          <a:bodyPr/>
          <a:lstStyle/>
          <a:p>
            <a:pPr algn="l" rtl="0">
              <a:lnSpc>
                <a:spcPct val="80000"/>
              </a:lnSpc>
            </a:pPr>
            <a:r>
              <a:rPr lang="en-US" sz="2400" dirty="0">
                <a:solidFill>
                  <a:schemeClr val="tx1"/>
                </a:solidFill>
              </a:rPr>
              <a:t>WHAT is AVAILABLE from September 2020?</a:t>
            </a:r>
          </a:p>
        </p:txBody>
      </p:sp>
      <p:pic>
        <p:nvPicPr>
          <p:cNvPr id="12" name="Picture 11" descr="A picture containing person, holding, hand, person&#10;&#10;Description automatically generated">
            <a:extLst>
              <a:ext uri="{FF2B5EF4-FFF2-40B4-BE49-F238E27FC236}">
                <a16:creationId xmlns:a16="http://schemas.microsoft.com/office/drawing/2014/main" id="{9B857B0F-F0C1-46D4-A18A-0CE5348CD4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1912" y="2226778"/>
            <a:ext cx="3320177" cy="3337886"/>
          </a:xfrm>
          <a:prstGeom prst="rect">
            <a:avLst/>
          </a:prstGeom>
        </p:spPr>
      </p:pic>
    </p:spTree>
    <p:extLst>
      <p:ext uri="{BB962C8B-B14F-4D97-AF65-F5344CB8AC3E}">
        <p14:creationId xmlns:p14="http://schemas.microsoft.com/office/powerpoint/2010/main" val="39190506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8A2F-D13F-4912-A2A7-405959B3B973}"/>
              </a:ext>
            </a:extLst>
          </p:cNvPr>
          <p:cNvSpPr>
            <a:spLocks noGrp="1"/>
          </p:cNvSpPr>
          <p:nvPr>
            <p:ph type="ctrTitle"/>
          </p:nvPr>
        </p:nvSpPr>
        <p:spPr>
          <a:xfrm>
            <a:off x="359532" y="368660"/>
            <a:ext cx="4608512" cy="400110"/>
          </a:xfrm>
          <a:ln>
            <a:solidFill>
              <a:schemeClr val="bg1"/>
            </a:solidFill>
          </a:ln>
        </p:spPr>
        <p:txBody>
          <a:bodyPr/>
          <a:lstStyle/>
          <a:p>
            <a:r>
              <a:rPr lang="en-GB" dirty="0">
                <a:solidFill>
                  <a:srgbClr val="2F8FD1"/>
                </a:solidFill>
              </a:rPr>
              <a:t>Any questions?</a:t>
            </a:r>
          </a:p>
        </p:txBody>
      </p:sp>
      <p:sp>
        <p:nvSpPr>
          <p:cNvPr id="4" name="Slide Number Placeholder 3">
            <a:extLst>
              <a:ext uri="{FF2B5EF4-FFF2-40B4-BE49-F238E27FC236}">
                <a16:creationId xmlns:a16="http://schemas.microsoft.com/office/drawing/2014/main" id="{926D79A0-2F91-473D-BAEC-5982A0899878}"/>
              </a:ext>
            </a:extLst>
          </p:cNvPr>
          <p:cNvSpPr>
            <a:spLocks noGrp="1"/>
          </p:cNvSpPr>
          <p:nvPr>
            <p:ph type="sldNum" sz="quarter" idx="4294967295"/>
          </p:nvPr>
        </p:nvSpPr>
        <p:spPr>
          <a:xfrm>
            <a:off x="8891588" y="6492875"/>
            <a:ext cx="252412" cy="366713"/>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7E25D06-9882-4E46-9327-9B5A73CDC15E}" type="slidenum">
              <a:rPr kumimoji="0" lang="en-US" sz="10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0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pic>
        <p:nvPicPr>
          <p:cNvPr id="6" name="Picture 5" descr="A close up of a logo&#10;&#10;Description automatically generated">
            <a:extLst>
              <a:ext uri="{FF2B5EF4-FFF2-40B4-BE49-F238E27FC236}">
                <a16:creationId xmlns:a16="http://schemas.microsoft.com/office/drawing/2014/main" id="{FD68D281-7D19-4758-B4EA-97FFB42C65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89352" y="1346352"/>
            <a:ext cx="4165295" cy="4165295"/>
          </a:xfrm>
          <a:prstGeom prst="rect">
            <a:avLst/>
          </a:prstGeom>
        </p:spPr>
      </p:pic>
      <p:sp>
        <p:nvSpPr>
          <p:cNvPr id="5" name="Rectangle 4">
            <a:extLst>
              <a:ext uri="{FF2B5EF4-FFF2-40B4-BE49-F238E27FC236}">
                <a16:creationId xmlns:a16="http://schemas.microsoft.com/office/drawing/2014/main" id="{0DB8E5F3-97E9-40A8-9841-4DDABCDCC297}"/>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3" name="Audio 2">
            <a:hlinkClick r:id="" action="ppaction://media"/>
            <a:extLst>
              <a:ext uri="{FF2B5EF4-FFF2-40B4-BE49-F238E27FC236}">
                <a16:creationId xmlns:a16="http://schemas.microsoft.com/office/drawing/2014/main" id="{2026B78C-C0C8-478B-939F-2854F2EEBB8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393670449"/>
      </p:ext>
    </p:extLst>
  </p:cSld>
  <p:clrMapOvr>
    <a:masterClrMapping/>
  </p:clrMapOvr>
  <mc:AlternateContent xmlns:mc="http://schemas.openxmlformats.org/markup-compatibility/2006" xmlns:p14="http://schemas.microsoft.com/office/powerpoint/2010/main">
    <mc:Choice Requires="p14">
      <p:transition spd="slow" p14:dur="1600" advTm="25846">
        <p:blinds dir="vert"/>
      </p:transition>
    </mc:Choice>
    <mc:Fallback xmlns="">
      <p:transition spd="slow" advTm="258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75.7"/>
</p:tagLst>
</file>

<file path=ppt/tags/tag2.xml><?xml version="1.0" encoding="utf-8"?>
<p:tagLst xmlns:a="http://schemas.openxmlformats.org/drawingml/2006/main" xmlns:r="http://schemas.openxmlformats.org/officeDocument/2006/relationships" xmlns:p="http://schemas.openxmlformats.org/presentationml/2006/main">
  <p:tag name="TIMING" val="|2.2"/>
</p:tagLst>
</file>

<file path=ppt/tags/tag3.xml><?xml version="1.0" encoding="utf-8"?>
<p:tagLst xmlns:a="http://schemas.openxmlformats.org/drawingml/2006/main" xmlns:r="http://schemas.openxmlformats.org/officeDocument/2006/relationships" xmlns:p="http://schemas.openxmlformats.org/presentationml/2006/main">
  <p:tag name="TIMING" val="|48.7"/>
</p:tagLst>
</file>

<file path=ppt/theme/theme1.xml><?xml version="1.0" encoding="utf-8"?>
<a:theme xmlns:a="http://schemas.openxmlformats.org/drawingml/2006/main" name="1_NAS PowerPoint Template Learner">
  <a:themeElements>
    <a:clrScheme name="NAS COLOURS">
      <a:dk1>
        <a:srgbClr val="E16D22"/>
      </a:dk1>
      <a:lt1>
        <a:srgbClr val="FFFFFF"/>
      </a:lt1>
      <a:dk2>
        <a:srgbClr val="000000"/>
      </a:dk2>
      <a:lt2>
        <a:srgbClr val="FFFFFF"/>
      </a:lt2>
      <a:accent1>
        <a:srgbClr val="7F7F7F"/>
      </a:accent1>
      <a:accent2>
        <a:srgbClr val="E16D22"/>
      </a:accent2>
      <a:accent3>
        <a:srgbClr val="000000"/>
      </a:accent3>
      <a:accent4>
        <a:srgbClr val="EDA77A"/>
      </a:accent4>
      <a:accent5>
        <a:srgbClr val="000000"/>
      </a:accent5>
      <a:accent6>
        <a:srgbClr val="FFFFFF"/>
      </a:accent6>
      <a:hlink>
        <a:srgbClr val="FFFFFF"/>
      </a:hlink>
      <a:folHlink>
        <a:srgbClr val="FFFFFF"/>
      </a:folHlink>
    </a:clrScheme>
    <a:fontScheme name="NAS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NAS_PPT_Template-Learner_P4V4.potx" id="{AEE05A5A-DFFB-4020-834E-1422C7D5E20F}" vid="{076FBB11-A5D6-49DF-BE4C-AA47D4F8E2DF}"/>
    </a:ext>
  </a:extLst>
</a:theme>
</file>

<file path=ppt/theme/theme2.xml><?xml version="1.0" encoding="utf-8"?>
<a:theme xmlns:a="http://schemas.openxmlformats.org/drawingml/2006/main" name="4_NAS PowerPoint Template Learner">
  <a:themeElements>
    <a:clrScheme name="NAS COLOURS">
      <a:dk1>
        <a:srgbClr val="E16D22"/>
      </a:dk1>
      <a:lt1>
        <a:srgbClr val="FFFFFF"/>
      </a:lt1>
      <a:dk2>
        <a:srgbClr val="000000"/>
      </a:dk2>
      <a:lt2>
        <a:srgbClr val="FFFFFF"/>
      </a:lt2>
      <a:accent1>
        <a:srgbClr val="7F7F7F"/>
      </a:accent1>
      <a:accent2>
        <a:srgbClr val="E16D22"/>
      </a:accent2>
      <a:accent3>
        <a:srgbClr val="000000"/>
      </a:accent3>
      <a:accent4>
        <a:srgbClr val="EDA77A"/>
      </a:accent4>
      <a:accent5>
        <a:srgbClr val="000000"/>
      </a:accent5>
      <a:accent6>
        <a:srgbClr val="FFFFFF"/>
      </a:accent6>
      <a:hlink>
        <a:srgbClr val="FFFFFF"/>
      </a:hlink>
      <a:folHlink>
        <a:srgbClr val="FFFFFF"/>
      </a:folHlink>
    </a:clrScheme>
    <a:fontScheme name="NAS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NAS_PPT_Template-Learner_P4V4.potx" id="{AEE05A5A-DFFB-4020-834E-1422C7D5E20F}" vid="{076FBB11-A5D6-49DF-BE4C-AA47D4F8E2D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AC8E7284D8AF545960B34799ADC6AE4" ma:contentTypeVersion="10" ma:contentTypeDescription="Create a new document." ma:contentTypeScope="" ma:versionID="9ef5197760dda7cf4f8374bdf39630ce">
  <xsd:schema xmlns:xsd="http://www.w3.org/2001/XMLSchema" xmlns:xs="http://www.w3.org/2001/XMLSchema" xmlns:p="http://schemas.microsoft.com/office/2006/metadata/properties" xmlns:ns2="c49cd8f2-1889-4a0f-a43d-bd3a0a969be3" targetNamespace="http://schemas.microsoft.com/office/2006/metadata/properties" ma:root="true" ma:fieldsID="e3275f6b2c8e1ed8710ef180b741da74" ns2:_="">
    <xsd:import namespace="c49cd8f2-1889-4a0f-a43d-bd3a0a969be3"/>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49cd8f2-1889-4a0f-a43d-bd3a0a969be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A15C578-F2EB-4616-B4B3-80854321E8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49cd8f2-1889-4a0f-a43d-bd3a0a969b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026BDBE-A8DD-49B0-B6E3-0F8216F58105}">
  <ds:schemaRefs>
    <ds:schemaRef ds:uri="http://schemas.microsoft.com/sharepoint/v3/contenttype/forms"/>
  </ds:schemaRefs>
</ds:datastoreItem>
</file>

<file path=customXml/itemProps3.xml><?xml version="1.0" encoding="utf-8"?>
<ds:datastoreItem xmlns:ds="http://schemas.openxmlformats.org/officeDocument/2006/customXml" ds:itemID="{6F70D745-26B3-4601-974D-B6B1F6939BCF}">
  <ds:schemaRefs>
    <ds:schemaRef ds:uri="http://purl.org/dc/terms/"/>
    <ds:schemaRef ds:uri="01cdd075-c344-4c65-8551-ba9dc45e0196"/>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 ds:uri="http://schemas.microsoft.com/office/infopath/2007/PartnerControls"/>
    <ds:schemaRef ds:uri="http://purl.org/dc/elements/1.1/"/>
    <ds:schemaRef ds:uri="6c2c260b-7b8b-4528-a165-310b68aa19c0"/>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NAS_PPT_Template-Learner_P4V4</Template>
  <TotalTime>193</TotalTime>
  <Words>1303</Words>
  <Application>Microsoft Office PowerPoint</Application>
  <PresentationFormat>On-screen Show (4:3)</PresentationFormat>
  <Paragraphs>150</Paragraphs>
  <Slides>15</Slides>
  <Notes>12</Notes>
  <HiddenSlides>2</HiddenSlides>
  <MMClips>15</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15</vt:i4>
      </vt:variant>
    </vt:vector>
  </HeadingPairs>
  <TitlesOfParts>
    <vt:vector size="22" baseType="lpstr">
      <vt:lpstr>Arial</vt:lpstr>
      <vt:lpstr>Arial-BoldMT</vt:lpstr>
      <vt:lpstr>Calibri</vt:lpstr>
      <vt:lpstr>Courier</vt:lpstr>
      <vt:lpstr>Lucida Grande</vt:lpstr>
      <vt:lpstr>1_NAS PowerPoint Template Learner</vt:lpstr>
      <vt:lpstr>4_NAS PowerPoint Template Learner</vt:lpstr>
      <vt:lpstr>PowerPoint Presentation</vt:lpstr>
      <vt:lpstr>PRESENTATION OVERVIEW</vt:lpstr>
      <vt:lpstr>Intro to t levels</vt:lpstr>
      <vt:lpstr>KEY FACTS</vt:lpstr>
      <vt:lpstr>Watch the CAMPAIGN FILM</vt:lpstr>
      <vt:lpstr>How does a t level work?</vt:lpstr>
      <vt:lpstr>Industry placement</vt:lpstr>
      <vt:lpstr>PowerPoint Presentation</vt:lpstr>
      <vt:lpstr>WHERE CAN I STUDY?</vt:lpstr>
      <vt:lpstr>PowerPoint Presentation</vt:lpstr>
      <vt:lpstr>COURSES AVAILABLE</vt:lpstr>
      <vt:lpstr>What next?</vt:lpstr>
      <vt:lpstr>What next?</vt:lpstr>
      <vt:lpstr>WHAT is AVAILABLE from September 2020?</vt:lpstr>
      <vt:lpstr>Any questions?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NAS Powerpoint template</dc:title>
  <dc:creator>Tabatha Wincote</dc:creator>
  <cp:lastModifiedBy>Jon Sumpter</cp:lastModifiedBy>
  <cp:revision>37</cp:revision>
  <dcterms:created xsi:type="dcterms:W3CDTF">2016-10-03T08:20:17Z</dcterms:created>
  <dcterms:modified xsi:type="dcterms:W3CDTF">2020-11-17T15:15:34Z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0x0101008AC8E7284D8AF545960B34799ADC6AE4</vt:lpwstr>
  </property>
  <property fmtid="{D5CDD505-2E9C-101B-9397-08002B2CF9AE}" pid="3" name="Tagging">
    <vt:lpwstr>360;#Brand|eef9b6b1-a2bb-4308-8f47-69c866df4960</vt:lpwstr>
  </property>
  <property fmtid="{D5CDD505-2E9C-101B-9397-08002B2CF9AE}" pid="4" name="_dlc_DocIdItemGuid">
    <vt:lpwstr>e2bdae93-0708-446c-acce-1aa19e82a797</vt:lpwstr>
  </property>
</Properties>
</file>